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68" r:id="rId2"/>
    <p:sldId id="269" r:id="rId3"/>
    <p:sldId id="270" r:id="rId4"/>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oin Gubbins" initials="EG" lastIdx="14" clrIdx="0">
    <p:extLst>
      <p:ext uri="{19B8F6BF-5375-455C-9EA6-DF929625EA0E}">
        <p15:presenceInfo xmlns:p15="http://schemas.microsoft.com/office/powerpoint/2012/main" userId="S::eoin.gubbins@realizeitlearning.com::24c0fe4b-b031-45d6-ad31-34c243f864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13"/>
  </p:normalViewPr>
  <p:slideViewPr>
    <p:cSldViewPr snapToGrid="0">
      <p:cViewPr varScale="1">
        <p:scale>
          <a:sx n="104" d="100"/>
          <a:sy n="104" d="100"/>
        </p:scale>
        <p:origin x="800" y="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83CB43-7F54-7A4C-85BC-AA5BA6275BAA}" type="datetimeFigureOut">
              <a:rPr lang="en-GB" smtClean="0"/>
              <a:t>25/11/2022</a:t>
            </a:fld>
            <a:endParaRPr lang="en-GB"/>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FEDB8E-98CE-7747-BBA1-A301DFE6BE9C}" type="slidenum">
              <a:rPr lang="en-GB" smtClean="0"/>
              <a:t>‹nº›</a:t>
            </a:fld>
            <a:endParaRPr lang="en-GB"/>
          </a:p>
        </p:txBody>
      </p:sp>
    </p:spTree>
    <p:extLst>
      <p:ext uri="{BB962C8B-B14F-4D97-AF65-F5344CB8AC3E}">
        <p14:creationId xmlns:p14="http://schemas.microsoft.com/office/powerpoint/2010/main" val="335123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3" name="Google Shape;22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1</a:t>
            </a:fld>
            <a:endParaRPr/>
          </a:p>
        </p:txBody>
      </p:sp>
    </p:spTree>
    <p:extLst>
      <p:ext uri="{BB962C8B-B14F-4D97-AF65-F5344CB8AC3E}">
        <p14:creationId xmlns:p14="http://schemas.microsoft.com/office/powerpoint/2010/main" val="690433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3" name="Google Shape;22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2</a:t>
            </a:fld>
            <a:endParaRPr/>
          </a:p>
        </p:txBody>
      </p:sp>
    </p:spTree>
    <p:extLst>
      <p:ext uri="{BB962C8B-B14F-4D97-AF65-F5344CB8AC3E}">
        <p14:creationId xmlns:p14="http://schemas.microsoft.com/office/powerpoint/2010/main" val="690433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3" name="Google Shape;22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3</a:t>
            </a:fld>
            <a:endParaRPr/>
          </a:p>
        </p:txBody>
      </p:sp>
    </p:spTree>
    <p:extLst>
      <p:ext uri="{BB962C8B-B14F-4D97-AF65-F5344CB8AC3E}">
        <p14:creationId xmlns:p14="http://schemas.microsoft.com/office/powerpoint/2010/main" val="162461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034072-195A-B44C-95CA-3AEF014449D2}"/>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endParaRPr lang="en-GB"/>
          </a:p>
        </p:txBody>
      </p:sp>
      <p:sp>
        <p:nvSpPr>
          <p:cNvPr id="3" name="Subtítulo 2">
            <a:extLst>
              <a:ext uri="{FF2B5EF4-FFF2-40B4-BE49-F238E27FC236}">
                <a16:creationId xmlns:a16="http://schemas.microsoft.com/office/drawing/2014/main" id="{813EAC33-A344-F749-AECC-B762433500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endParaRPr lang="en-GB"/>
          </a:p>
        </p:txBody>
      </p:sp>
      <p:sp>
        <p:nvSpPr>
          <p:cNvPr id="4" name="Marcador de Posição da Data 3">
            <a:extLst>
              <a:ext uri="{FF2B5EF4-FFF2-40B4-BE49-F238E27FC236}">
                <a16:creationId xmlns:a16="http://schemas.microsoft.com/office/drawing/2014/main" id="{9D564E39-1324-1149-BAF8-256F27053F2B}"/>
              </a:ext>
            </a:extLst>
          </p:cNvPr>
          <p:cNvSpPr>
            <a:spLocks noGrp="1"/>
          </p:cNvSpPr>
          <p:nvPr>
            <p:ph type="dt" sz="half" idx="10"/>
          </p:nvPr>
        </p:nvSpPr>
        <p:spPr/>
        <p:txBody>
          <a:bodyPr/>
          <a:lstStyle/>
          <a:p>
            <a:fld id="{C8284AFD-52D4-C642-8402-AC30AC3FE76A}" type="datetimeFigureOut">
              <a:rPr lang="en-GB" smtClean="0"/>
              <a:t>25/11/2022</a:t>
            </a:fld>
            <a:endParaRPr lang="en-GB"/>
          </a:p>
        </p:txBody>
      </p:sp>
      <p:sp>
        <p:nvSpPr>
          <p:cNvPr id="5" name="Marcador de Posição do Rodapé 4">
            <a:extLst>
              <a:ext uri="{FF2B5EF4-FFF2-40B4-BE49-F238E27FC236}">
                <a16:creationId xmlns:a16="http://schemas.microsoft.com/office/drawing/2014/main" id="{A5C90926-AB34-C543-B463-E9B5948852CC}"/>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8C9A39AE-06C4-3D44-AAAE-9213739CE32C}"/>
              </a:ext>
            </a:extLst>
          </p:cNvPr>
          <p:cNvSpPr>
            <a:spLocks noGrp="1"/>
          </p:cNvSpPr>
          <p:nvPr>
            <p:ph type="sldNum" sz="quarter" idx="12"/>
          </p:nvPr>
        </p:nvSpPr>
        <p:spPr/>
        <p:txBody>
          <a:bodyPr/>
          <a:lstStyle/>
          <a:p>
            <a:fld id="{385118D5-9D07-BF41-AD94-00FD97F83D02}" type="slidenum">
              <a:rPr lang="en-GB" smtClean="0"/>
              <a:t>‹nº›</a:t>
            </a:fld>
            <a:endParaRPr lang="en-GB"/>
          </a:p>
        </p:txBody>
      </p:sp>
    </p:spTree>
    <p:extLst>
      <p:ext uri="{BB962C8B-B14F-4D97-AF65-F5344CB8AC3E}">
        <p14:creationId xmlns:p14="http://schemas.microsoft.com/office/powerpoint/2010/main" val="900272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041A26-B390-9144-9009-E002CEB27C61}"/>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e Texto Vertical 2">
            <a:extLst>
              <a:ext uri="{FF2B5EF4-FFF2-40B4-BE49-F238E27FC236}">
                <a16:creationId xmlns:a16="http://schemas.microsoft.com/office/drawing/2014/main" id="{E2FF090C-689E-7247-827D-5DC97696F19A}"/>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a:extLst>
              <a:ext uri="{FF2B5EF4-FFF2-40B4-BE49-F238E27FC236}">
                <a16:creationId xmlns:a16="http://schemas.microsoft.com/office/drawing/2014/main" id="{261EC593-5F2E-1040-8C1C-97404C20D2EA}"/>
              </a:ext>
            </a:extLst>
          </p:cNvPr>
          <p:cNvSpPr>
            <a:spLocks noGrp="1"/>
          </p:cNvSpPr>
          <p:nvPr>
            <p:ph type="dt" sz="half" idx="10"/>
          </p:nvPr>
        </p:nvSpPr>
        <p:spPr/>
        <p:txBody>
          <a:bodyPr/>
          <a:lstStyle/>
          <a:p>
            <a:fld id="{C8284AFD-52D4-C642-8402-AC30AC3FE76A}" type="datetimeFigureOut">
              <a:rPr lang="en-GB" smtClean="0"/>
              <a:t>25/11/2022</a:t>
            </a:fld>
            <a:endParaRPr lang="en-GB"/>
          </a:p>
        </p:txBody>
      </p:sp>
      <p:sp>
        <p:nvSpPr>
          <p:cNvPr id="5" name="Marcador de Posição do Rodapé 4">
            <a:extLst>
              <a:ext uri="{FF2B5EF4-FFF2-40B4-BE49-F238E27FC236}">
                <a16:creationId xmlns:a16="http://schemas.microsoft.com/office/drawing/2014/main" id="{0ACFE1FD-64A6-D64B-A713-A63E22B87195}"/>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9E4468EA-61BD-464A-A11F-4EAC3FDF3A0A}"/>
              </a:ext>
            </a:extLst>
          </p:cNvPr>
          <p:cNvSpPr>
            <a:spLocks noGrp="1"/>
          </p:cNvSpPr>
          <p:nvPr>
            <p:ph type="sldNum" sz="quarter" idx="12"/>
          </p:nvPr>
        </p:nvSpPr>
        <p:spPr/>
        <p:txBody>
          <a:bodyPr/>
          <a:lstStyle/>
          <a:p>
            <a:fld id="{385118D5-9D07-BF41-AD94-00FD97F83D02}" type="slidenum">
              <a:rPr lang="en-GB" smtClean="0"/>
              <a:t>‹nº›</a:t>
            </a:fld>
            <a:endParaRPr lang="en-GB"/>
          </a:p>
        </p:txBody>
      </p:sp>
    </p:spTree>
    <p:extLst>
      <p:ext uri="{BB962C8B-B14F-4D97-AF65-F5344CB8AC3E}">
        <p14:creationId xmlns:p14="http://schemas.microsoft.com/office/powerpoint/2010/main" val="2827855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8DD61AA-EF8D-B94D-87A4-E453576C03D3}"/>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endParaRPr lang="en-GB"/>
          </a:p>
        </p:txBody>
      </p:sp>
      <p:sp>
        <p:nvSpPr>
          <p:cNvPr id="3" name="Marcador de Posição de Texto Vertical 2">
            <a:extLst>
              <a:ext uri="{FF2B5EF4-FFF2-40B4-BE49-F238E27FC236}">
                <a16:creationId xmlns:a16="http://schemas.microsoft.com/office/drawing/2014/main" id="{309A12AE-614F-CD44-86F6-1D461960AEDC}"/>
              </a:ext>
            </a:extLst>
          </p:cNvPr>
          <p:cNvSpPr>
            <a:spLocks noGrp="1"/>
          </p:cNvSpPr>
          <p:nvPr>
            <p:ph type="body" orient="vert" idx="1"/>
          </p:nvPr>
        </p:nvSpPr>
        <p:spPr>
          <a:xfrm>
            <a:off x="838200" y="365125"/>
            <a:ext cx="7734300"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a:extLst>
              <a:ext uri="{FF2B5EF4-FFF2-40B4-BE49-F238E27FC236}">
                <a16:creationId xmlns:a16="http://schemas.microsoft.com/office/drawing/2014/main" id="{88A47A8F-A8DD-1C46-8B1B-D35505E2D7B8}"/>
              </a:ext>
            </a:extLst>
          </p:cNvPr>
          <p:cNvSpPr>
            <a:spLocks noGrp="1"/>
          </p:cNvSpPr>
          <p:nvPr>
            <p:ph type="dt" sz="half" idx="10"/>
          </p:nvPr>
        </p:nvSpPr>
        <p:spPr/>
        <p:txBody>
          <a:bodyPr/>
          <a:lstStyle/>
          <a:p>
            <a:fld id="{C8284AFD-52D4-C642-8402-AC30AC3FE76A}" type="datetimeFigureOut">
              <a:rPr lang="en-GB" smtClean="0"/>
              <a:t>25/11/2022</a:t>
            </a:fld>
            <a:endParaRPr lang="en-GB"/>
          </a:p>
        </p:txBody>
      </p:sp>
      <p:sp>
        <p:nvSpPr>
          <p:cNvPr id="5" name="Marcador de Posição do Rodapé 4">
            <a:extLst>
              <a:ext uri="{FF2B5EF4-FFF2-40B4-BE49-F238E27FC236}">
                <a16:creationId xmlns:a16="http://schemas.microsoft.com/office/drawing/2014/main" id="{5B1B2DF2-16DB-2642-A547-A7F834C1218B}"/>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A1874DC0-FB33-2F45-90EE-5872063F7EF4}"/>
              </a:ext>
            </a:extLst>
          </p:cNvPr>
          <p:cNvSpPr>
            <a:spLocks noGrp="1"/>
          </p:cNvSpPr>
          <p:nvPr>
            <p:ph type="sldNum" sz="quarter" idx="12"/>
          </p:nvPr>
        </p:nvSpPr>
        <p:spPr/>
        <p:txBody>
          <a:bodyPr/>
          <a:lstStyle/>
          <a:p>
            <a:fld id="{385118D5-9D07-BF41-AD94-00FD97F83D02}" type="slidenum">
              <a:rPr lang="en-GB" smtClean="0"/>
              <a:t>‹nº›</a:t>
            </a:fld>
            <a:endParaRPr lang="en-GB"/>
          </a:p>
        </p:txBody>
      </p:sp>
    </p:spTree>
    <p:extLst>
      <p:ext uri="{BB962C8B-B14F-4D97-AF65-F5344CB8AC3E}">
        <p14:creationId xmlns:p14="http://schemas.microsoft.com/office/powerpoint/2010/main" val="738225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44DE7E-DBCE-F349-9C40-FB9935590A65}"/>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e Conteúdo 2">
            <a:extLst>
              <a:ext uri="{FF2B5EF4-FFF2-40B4-BE49-F238E27FC236}">
                <a16:creationId xmlns:a16="http://schemas.microsoft.com/office/drawing/2014/main" id="{69C2AF45-349D-EE4A-A7C1-CDC634E4118F}"/>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a:extLst>
              <a:ext uri="{FF2B5EF4-FFF2-40B4-BE49-F238E27FC236}">
                <a16:creationId xmlns:a16="http://schemas.microsoft.com/office/drawing/2014/main" id="{BF1E3E68-6AB4-5641-AB79-4C55A1B2D125}"/>
              </a:ext>
            </a:extLst>
          </p:cNvPr>
          <p:cNvSpPr>
            <a:spLocks noGrp="1"/>
          </p:cNvSpPr>
          <p:nvPr>
            <p:ph type="dt" sz="half" idx="10"/>
          </p:nvPr>
        </p:nvSpPr>
        <p:spPr/>
        <p:txBody>
          <a:bodyPr/>
          <a:lstStyle/>
          <a:p>
            <a:fld id="{C8284AFD-52D4-C642-8402-AC30AC3FE76A}" type="datetimeFigureOut">
              <a:rPr lang="en-GB" smtClean="0"/>
              <a:t>25/11/2022</a:t>
            </a:fld>
            <a:endParaRPr lang="en-GB"/>
          </a:p>
        </p:txBody>
      </p:sp>
      <p:sp>
        <p:nvSpPr>
          <p:cNvPr id="5" name="Marcador de Posição do Rodapé 4">
            <a:extLst>
              <a:ext uri="{FF2B5EF4-FFF2-40B4-BE49-F238E27FC236}">
                <a16:creationId xmlns:a16="http://schemas.microsoft.com/office/drawing/2014/main" id="{5687B610-0EA1-964B-9B63-2B6E98B3BC7C}"/>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8E2DD535-5F29-0A42-AED3-EB2A92380ADD}"/>
              </a:ext>
            </a:extLst>
          </p:cNvPr>
          <p:cNvSpPr>
            <a:spLocks noGrp="1"/>
          </p:cNvSpPr>
          <p:nvPr>
            <p:ph type="sldNum" sz="quarter" idx="12"/>
          </p:nvPr>
        </p:nvSpPr>
        <p:spPr/>
        <p:txBody>
          <a:bodyPr/>
          <a:lstStyle/>
          <a:p>
            <a:fld id="{385118D5-9D07-BF41-AD94-00FD97F83D02}" type="slidenum">
              <a:rPr lang="en-GB" smtClean="0"/>
              <a:t>‹nº›</a:t>
            </a:fld>
            <a:endParaRPr lang="en-GB"/>
          </a:p>
        </p:txBody>
      </p:sp>
    </p:spTree>
    <p:extLst>
      <p:ext uri="{BB962C8B-B14F-4D97-AF65-F5344CB8AC3E}">
        <p14:creationId xmlns:p14="http://schemas.microsoft.com/office/powerpoint/2010/main" val="3774535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E5D44A-D0D2-384C-B1F9-468EF59880B6}"/>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endParaRPr lang="en-GB"/>
          </a:p>
        </p:txBody>
      </p:sp>
      <p:sp>
        <p:nvSpPr>
          <p:cNvPr id="3" name="Marcador de Posição do Texto 2">
            <a:extLst>
              <a:ext uri="{FF2B5EF4-FFF2-40B4-BE49-F238E27FC236}">
                <a16:creationId xmlns:a16="http://schemas.microsoft.com/office/drawing/2014/main" id="{273115FD-EB01-174D-9C82-25E89AC3A0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a16="http://schemas.microsoft.com/office/drawing/2014/main" id="{51072DDA-B9E5-324A-819F-D02FD9FBF059}"/>
              </a:ext>
            </a:extLst>
          </p:cNvPr>
          <p:cNvSpPr>
            <a:spLocks noGrp="1"/>
          </p:cNvSpPr>
          <p:nvPr>
            <p:ph type="dt" sz="half" idx="10"/>
          </p:nvPr>
        </p:nvSpPr>
        <p:spPr/>
        <p:txBody>
          <a:bodyPr/>
          <a:lstStyle/>
          <a:p>
            <a:fld id="{C8284AFD-52D4-C642-8402-AC30AC3FE76A}" type="datetimeFigureOut">
              <a:rPr lang="en-GB" smtClean="0"/>
              <a:t>25/11/2022</a:t>
            </a:fld>
            <a:endParaRPr lang="en-GB"/>
          </a:p>
        </p:txBody>
      </p:sp>
      <p:sp>
        <p:nvSpPr>
          <p:cNvPr id="5" name="Marcador de Posição do Rodapé 4">
            <a:extLst>
              <a:ext uri="{FF2B5EF4-FFF2-40B4-BE49-F238E27FC236}">
                <a16:creationId xmlns:a16="http://schemas.microsoft.com/office/drawing/2014/main" id="{7398A17D-040E-AE45-B5AD-64497681A1E4}"/>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E72C335B-A30A-D64C-990B-966B414E6678}"/>
              </a:ext>
            </a:extLst>
          </p:cNvPr>
          <p:cNvSpPr>
            <a:spLocks noGrp="1"/>
          </p:cNvSpPr>
          <p:nvPr>
            <p:ph type="sldNum" sz="quarter" idx="12"/>
          </p:nvPr>
        </p:nvSpPr>
        <p:spPr/>
        <p:txBody>
          <a:bodyPr/>
          <a:lstStyle/>
          <a:p>
            <a:fld id="{385118D5-9D07-BF41-AD94-00FD97F83D02}" type="slidenum">
              <a:rPr lang="en-GB" smtClean="0"/>
              <a:t>‹nº›</a:t>
            </a:fld>
            <a:endParaRPr lang="en-GB"/>
          </a:p>
        </p:txBody>
      </p:sp>
    </p:spTree>
    <p:extLst>
      <p:ext uri="{BB962C8B-B14F-4D97-AF65-F5344CB8AC3E}">
        <p14:creationId xmlns:p14="http://schemas.microsoft.com/office/powerpoint/2010/main" val="383397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6AD416-9A53-C248-BBF5-DBD69AB5F66F}"/>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e Conteúdo 2">
            <a:extLst>
              <a:ext uri="{FF2B5EF4-FFF2-40B4-BE49-F238E27FC236}">
                <a16:creationId xmlns:a16="http://schemas.microsoft.com/office/drawing/2014/main" id="{AFBBFD07-F580-5B46-85D8-F57B8EEDDE15}"/>
              </a:ext>
            </a:extLst>
          </p:cNvPr>
          <p:cNvSpPr>
            <a:spLocks noGrp="1"/>
          </p:cNvSpPr>
          <p:nvPr>
            <p:ph sz="half" idx="1"/>
          </p:nvPr>
        </p:nvSpPr>
        <p:spPr>
          <a:xfrm>
            <a:off x="838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e Conteúdo 3">
            <a:extLst>
              <a:ext uri="{FF2B5EF4-FFF2-40B4-BE49-F238E27FC236}">
                <a16:creationId xmlns:a16="http://schemas.microsoft.com/office/drawing/2014/main" id="{6F433ED0-F31C-294F-A96E-5BB752BD5FAD}"/>
              </a:ext>
            </a:extLst>
          </p:cNvPr>
          <p:cNvSpPr>
            <a:spLocks noGrp="1"/>
          </p:cNvSpPr>
          <p:nvPr>
            <p:ph sz="half" idx="2"/>
          </p:nvPr>
        </p:nvSpPr>
        <p:spPr>
          <a:xfrm>
            <a:off x="6172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Marcador de Posição da Data 4">
            <a:extLst>
              <a:ext uri="{FF2B5EF4-FFF2-40B4-BE49-F238E27FC236}">
                <a16:creationId xmlns:a16="http://schemas.microsoft.com/office/drawing/2014/main" id="{DB4909B5-7B21-D147-B262-F0C65A0A086F}"/>
              </a:ext>
            </a:extLst>
          </p:cNvPr>
          <p:cNvSpPr>
            <a:spLocks noGrp="1"/>
          </p:cNvSpPr>
          <p:nvPr>
            <p:ph type="dt" sz="half" idx="10"/>
          </p:nvPr>
        </p:nvSpPr>
        <p:spPr/>
        <p:txBody>
          <a:bodyPr/>
          <a:lstStyle/>
          <a:p>
            <a:fld id="{C8284AFD-52D4-C642-8402-AC30AC3FE76A}" type="datetimeFigureOut">
              <a:rPr lang="en-GB" smtClean="0"/>
              <a:t>25/11/2022</a:t>
            </a:fld>
            <a:endParaRPr lang="en-GB"/>
          </a:p>
        </p:txBody>
      </p:sp>
      <p:sp>
        <p:nvSpPr>
          <p:cNvPr id="6" name="Marcador de Posição do Rodapé 5">
            <a:extLst>
              <a:ext uri="{FF2B5EF4-FFF2-40B4-BE49-F238E27FC236}">
                <a16:creationId xmlns:a16="http://schemas.microsoft.com/office/drawing/2014/main" id="{BC606EB0-CDBC-F74B-B7E0-CA4B8931F9F3}"/>
              </a:ext>
            </a:extLst>
          </p:cNvPr>
          <p:cNvSpPr>
            <a:spLocks noGrp="1"/>
          </p:cNvSpPr>
          <p:nvPr>
            <p:ph type="ftr" sz="quarter" idx="11"/>
          </p:nvPr>
        </p:nvSpPr>
        <p:spPr/>
        <p:txBody>
          <a:bodyPr/>
          <a:lstStyle/>
          <a:p>
            <a:endParaRPr lang="en-GB"/>
          </a:p>
        </p:txBody>
      </p:sp>
      <p:sp>
        <p:nvSpPr>
          <p:cNvPr id="7" name="Marcador de Posição do Número do Diapositivo 6">
            <a:extLst>
              <a:ext uri="{FF2B5EF4-FFF2-40B4-BE49-F238E27FC236}">
                <a16:creationId xmlns:a16="http://schemas.microsoft.com/office/drawing/2014/main" id="{5F1A3048-22C3-DB45-A9DC-4649C6E4CB6E}"/>
              </a:ext>
            </a:extLst>
          </p:cNvPr>
          <p:cNvSpPr>
            <a:spLocks noGrp="1"/>
          </p:cNvSpPr>
          <p:nvPr>
            <p:ph type="sldNum" sz="quarter" idx="12"/>
          </p:nvPr>
        </p:nvSpPr>
        <p:spPr/>
        <p:txBody>
          <a:bodyPr/>
          <a:lstStyle/>
          <a:p>
            <a:fld id="{385118D5-9D07-BF41-AD94-00FD97F83D02}" type="slidenum">
              <a:rPr lang="en-GB" smtClean="0"/>
              <a:t>‹nº›</a:t>
            </a:fld>
            <a:endParaRPr lang="en-GB"/>
          </a:p>
        </p:txBody>
      </p:sp>
    </p:spTree>
    <p:extLst>
      <p:ext uri="{BB962C8B-B14F-4D97-AF65-F5344CB8AC3E}">
        <p14:creationId xmlns:p14="http://schemas.microsoft.com/office/powerpoint/2010/main" val="855184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41506-F59D-2447-B9DA-DE70026052A4}"/>
              </a:ext>
            </a:extLst>
          </p:cNvPr>
          <p:cNvSpPr>
            <a:spLocks noGrp="1"/>
          </p:cNvSpPr>
          <p:nvPr>
            <p:ph type="title"/>
          </p:nvPr>
        </p:nvSpPr>
        <p:spPr>
          <a:xfrm>
            <a:off x="839788" y="365125"/>
            <a:ext cx="10515600" cy="1325563"/>
          </a:xfrm>
        </p:spPr>
        <p:txBody>
          <a:bodyPr/>
          <a:lstStyle/>
          <a:p>
            <a:r>
              <a:rPr lang="pt-PT"/>
              <a:t>Clique para editar o estilo de título do Modelo Global</a:t>
            </a:r>
            <a:endParaRPr lang="en-GB"/>
          </a:p>
        </p:txBody>
      </p:sp>
      <p:sp>
        <p:nvSpPr>
          <p:cNvPr id="3" name="Marcador de Posição do Texto 2">
            <a:extLst>
              <a:ext uri="{FF2B5EF4-FFF2-40B4-BE49-F238E27FC236}">
                <a16:creationId xmlns:a16="http://schemas.microsoft.com/office/drawing/2014/main" id="{5C22DE13-088E-954C-A5ED-19CF0EB5FF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a16="http://schemas.microsoft.com/office/drawing/2014/main" id="{79627DB3-E769-3D48-89D5-C4B2663EB128}"/>
              </a:ext>
            </a:extLst>
          </p:cNvPr>
          <p:cNvSpPr>
            <a:spLocks noGrp="1"/>
          </p:cNvSpPr>
          <p:nvPr>
            <p:ph sz="half" idx="2"/>
          </p:nvPr>
        </p:nvSpPr>
        <p:spPr>
          <a:xfrm>
            <a:off x="839788" y="2505075"/>
            <a:ext cx="5157787"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Marcador de Posição do Texto 4">
            <a:extLst>
              <a:ext uri="{FF2B5EF4-FFF2-40B4-BE49-F238E27FC236}">
                <a16:creationId xmlns:a16="http://schemas.microsoft.com/office/drawing/2014/main" id="{BFA08215-34E7-F04A-9DB4-89986E177F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a16="http://schemas.microsoft.com/office/drawing/2014/main" id="{FAC0D38C-E7C8-8548-95BD-7EAB5E04BA85}"/>
              </a:ext>
            </a:extLst>
          </p:cNvPr>
          <p:cNvSpPr>
            <a:spLocks noGrp="1"/>
          </p:cNvSpPr>
          <p:nvPr>
            <p:ph sz="quarter" idx="4"/>
          </p:nvPr>
        </p:nvSpPr>
        <p:spPr>
          <a:xfrm>
            <a:off x="6172200" y="2505075"/>
            <a:ext cx="5183188"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7" name="Marcador de Posição da Data 6">
            <a:extLst>
              <a:ext uri="{FF2B5EF4-FFF2-40B4-BE49-F238E27FC236}">
                <a16:creationId xmlns:a16="http://schemas.microsoft.com/office/drawing/2014/main" id="{7C9FA4D5-017E-2745-A122-C3FCAB77746F}"/>
              </a:ext>
            </a:extLst>
          </p:cNvPr>
          <p:cNvSpPr>
            <a:spLocks noGrp="1"/>
          </p:cNvSpPr>
          <p:nvPr>
            <p:ph type="dt" sz="half" idx="10"/>
          </p:nvPr>
        </p:nvSpPr>
        <p:spPr/>
        <p:txBody>
          <a:bodyPr/>
          <a:lstStyle/>
          <a:p>
            <a:fld id="{C8284AFD-52D4-C642-8402-AC30AC3FE76A}" type="datetimeFigureOut">
              <a:rPr lang="en-GB" smtClean="0"/>
              <a:t>25/11/2022</a:t>
            </a:fld>
            <a:endParaRPr lang="en-GB"/>
          </a:p>
        </p:txBody>
      </p:sp>
      <p:sp>
        <p:nvSpPr>
          <p:cNvPr id="8" name="Marcador de Posição do Rodapé 7">
            <a:extLst>
              <a:ext uri="{FF2B5EF4-FFF2-40B4-BE49-F238E27FC236}">
                <a16:creationId xmlns:a16="http://schemas.microsoft.com/office/drawing/2014/main" id="{E06879A8-C9B2-FA40-83D5-5D8FCA00809F}"/>
              </a:ext>
            </a:extLst>
          </p:cNvPr>
          <p:cNvSpPr>
            <a:spLocks noGrp="1"/>
          </p:cNvSpPr>
          <p:nvPr>
            <p:ph type="ftr" sz="quarter" idx="11"/>
          </p:nvPr>
        </p:nvSpPr>
        <p:spPr/>
        <p:txBody>
          <a:bodyPr/>
          <a:lstStyle/>
          <a:p>
            <a:endParaRPr lang="en-GB"/>
          </a:p>
        </p:txBody>
      </p:sp>
      <p:sp>
        <p:nvSpPr>
          <p:cNvPr id="9" name="Marcador de Posição do Número do Diapositivo 8">
            <a:extLst>
              <a:ext uri="{FF2B5EF4-FFF2-40B4-BE49-F238E27FC236}">
                <a16:creationId xmlns:a16="http://schemas.microsoft.com/office/drawing/2014/main" id="{976394AF-2385-C545-B92F-7FE67F378CBE}"/>
              </a:ext>
            </a:extLst>
          </p:cNvPr>
          <p:cNvSpPr>
            <a:spLocks noGrp="1"/>
          </p:cNvSpPr>
          <p:nvPr>
            <p:ph type="sldNum" sz="quarter" idx="12"/>
          </p:nvPr>
        </p:nvSpPr>
        <p:spPr/>
        <p:txBody>
          <a:bodyPr/>
          <a:lstStyle/>
          <a:p>
            <a:fld id="{385118D5-9D07-BF41-AD94-00FD97F83D02}" type="slidenum">
              <a:rPr lang="en-GB" smtClean="0"/>
              <a:t>‹nº›</a:t>
            </a:fld>
            <a:endParaRPr lang="en-GB"/>
          </a:p>
        </p:txBody>
      </p:sp>
    </p:spTree>
    <p:extLst>
      <p:ext uri="{BB962C8B-B14F-4D97-AF65-F5344CB8AC3E}">
        <p14:creationId xmlns:p14="http://schemas.microsoft.com/office/powerpoint/2010/main" val="766011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56FACF-2943-424F-84FF-01E5C34C059E}"/>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a Data 2">
            <a:extLst>
              <a:ext uri="{FF2B5EF4-FFF2-40B4-BE49-F238E27FC236}">
                <a16:creationId xmlns:a16="http://schemas.microsoft.com/office/drawing/2014/main" id="{47B9F229-59C6-BB46-8D5B-FB40499A66F6}"/>
              </a:ext>
            </a:extLst>
          </p:cNvPr>
          <p:cNvSpPr>
            <a:spLocks noGrp="1"/>
          </p:cNvSpPr>
          <p:nvPr>
            <p:ph type="dt" sz="half" idx="10"/>
          </p:nvPr>
        </p:nvSpPr>
        <p:spPr/>
        <p:txBody>
          <a:bodyPr/>
          <a:lstStyle/>
          <a:p>
            <a:fld id="{C8284AFD-52D4-C642-8402-AC30AC3FE76A}" type="datetimeFigureOut">
              <a:rPr lang="en-GB" smtClean="0"/>
              <a:t>25/11/2022</a:t>
            </a:fld>
            <a:endParaRPr lang="en-GB"/>
          </a:p>
        </p:txBody>
      </p:sp>
      <p:sp>
        <p:nvSpPr>
          <p:cNvPr id="4" name="Marcador de Posição do Rodapé 3">
            <a:extLst>
              <a:ext uri="{FF2B5EF4-FFF2-40B4-BE49-F238E27FC236}">
                <a16:creationId xmlns:a16="http://schemas.microsoft.com/office/drawing/2014/main" id="{1EB985DA-D718-D64D-A797-E2EE389A1626}"/>
              </a:ext>
            </a:extLst>
          </p:cNvPr>
          <p:cNvSpPr>
            <a:spLocks noGrp="1"/>
          </p:cNvSpPr>
          <p:nvPr>
            <p:ph type="ftr" sz="quarter" idx="11"/>
          </p:nvPr>
        </p:nvSpPr>
        <p:spPr/>
        <p:txBody>
          <a:bodyPr/>
          <a:lstStyle/>
          <a:p>
            <a:endParaRPr lang="en-GB"/>
          </a:p>
        </p:txBody>
      </p:sp>
      <p:sp>
        <p:nvSpPr>
          <p:cNvPr id="5" name="Marcador de Posição do Número do Diapositivo 4">
            <a:extLst>
              <a:ext uri="{FF2B5EF4-FFF2-40B4-BE49-F238E27FC236}">
                <a16:creationId xmlns:a16="http://schemas.microsoft.com/office/drawing/2014/main" id="{43994288-5F51-154E-8321-99ED83FEF9DB}"/>
              </a:ext>
            </a:extLst>
          </p:cNvPr>
          <p:cNvSpPr>
            <a:spLocks noGrp="1"/>
          </p:cNvSpPr>
          <p:nvPr>
            <p:ph type="sldNum" sz="quarter" idx="12"/>
          </p:nvPr>
        </p:nvSpPr>
        <p:spPr/>
        <p:txBody>
          <a:bodyPr/>
          <a:lstStyle/>
          <a:p>
            <a:fld id="{385118D5-9D07-BF41-AD94-00FD97F83D02}" type="slidenum">
              <a:rPr lang="en-GB" smtClean="0"/>
              <a:t>‹nº›</a:t>
            </a:fld>
            <a:endParaRPr lang="en-GB"/>
          </a:p>
        </p:txBody>
      </p:sp>
    </p:spTree>
    <p:extLst>
      <p:ext uri="{BB962C8B-B14F-4D97-AF65-F5344CB8AC3E}">
        <p14:creationId xmlns:p14="http://schemas.microsoft.com/office/powerpoint/2010/main" val="1564574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12B16F02-5E33-7B4C-BAE4-2660FC8912B6}"/>
              </a:ext>
            </a:extLst>
          </p:cNvPr>
          <p:cNvSpPr>
            <a:spLocks noGrp="1"/>
          </p:cNvSpPr>
          <p:nvPr>
            <p:ph type="dt" sz="half" idx="10"/>
          </p:nvPr>
        </p:nvSpPr>
        <p:spPr/>
        <p:txBody>
          <a:bodyPr/>
          <a:lstStyle/>
          <a:p>
            <a:fld id="{C8284AFD-52D4-C642-8402-AC30AC3FE76A}" type="datetimeFigureOut">
              <a:rPr lang="en-GB" smtClean="0"/>
              <a:t>25/11/2022</a:t>
            </a:fld>
            <a:endParaRPr lang="en-GB"/>
          </a:p>
        </p:txBody>
      </p:sp>
      <p:sp>
        <p:nvSpPr>
          <p:cNvPr id="3" name="Marcador de Posição do Rodapé 2">
            <a:extLst>
              <a:ext uri="{FF2B5EF4-FFF2-40B4-BE49-F238E27FC236}">
                <a16:creationId xmlns:a16="http://schemas.microsoft.com/office/drawing/2014/main" id="{93221A1C-1428-3441-A458-72AC302DA30A}"/>
              </a:ext>
            </a:extLst>
          </p:cNvPr>
          <p:cNvSpPr>
            <a:spLocks noGrp="1"/>
          </p:cNvSpPr>
          <p:nvPr>
            <p:ph type="ftr" sz="quarter" idx="11"/>
          </p:nvPr>
        </p:nvSpPr>
        <p:spPr/>
        <p:txBody>
          <a:bodyPr/>
          <a:lstStyle/>
          <a:p>
            <a:endParaRPr lang="en-GB"/>
          </a:p>
        </p:txBody>
      </p:sp>
      <p:sp>
        <p:nvSpPr>
          <p:cNvPr id="4" name="Marcador de Posição do Número do Diapositivo 3">
            <a:extLst>
              <a:ext uri="{FF2B5EF4-FFF2-40B4-BE49-F238E27FC236}">
                <a16:creationId xmlns:a16="http://schemas.microsoft.com/office/drawing/2014/main" id="{D749FEC4-B3DD-E644-B053-A5B6DACC23AC}"/>
              </a:ext>
            </a:extLst>
          </p:cNvPr>
          <p:cNvSpPr>
            <a:spLocks noGrp="1"/>
          </p:cNvSpPr>
          <p:nvPr>
            <p:ph type="sldNum" sz="quarter" idx="12"/>
          </p:nvPr>
        </p:nvSpPr>
        <p:spPr/>
        <p:txBody>
          <a:bodyPr/>
          <a:lstStyle/>
          <a:p>
            <a:fld id="{385118D5-9D07-BF41-AD94-00FD97F83D02}" type="slidenum">
              <a:rPr lang="en-GB" smtClean="0"/>
              <a:t>‹nº›</a:t>
            </a:fld>
            <a:endParaRPr lang="en-GB"/>
          </a:p>
        </p:txBody>
      </p:sp>
    </p:spTree>
    <p:extLst>
      <p:ext uri="{BB962C8B-B14F-4D97-AF65-F5344CB8AC3E}">
        <p14:creationId xmlns:p14="http://schemas.microsoft.com/office/powerpoint/2010/main" val="385596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4EF14A-3A71-A44E-BC47-241E309FC437}"/>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endParaRPr lang="en-GB"/>
          </a:p>
        </p:txBody>
      </p:sp>
      <p:sp>
        <p:nvSpPr>
          <p:cNvPr id="3" name="Marcador de Posição de Conteúdo 2">
            <a:extLst>
              <a:ext uri="{FF2B5EF4-FFF2-40B4-BE49-F238E27FC236}">
                <a16:creationId xmlns:a16="http://schemas.microsoft.com/office/drawing/2014/main" id="{D611B7C6-4ABE-594D-B096-14594341F5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o Texto 3">
            <a:extLst>
              <a:ext uri="{FF2B5EF4-FFF2-40B4-BE49-F238E27FC236}">
                <a16:creationId xmlns:a16="http://schemas.microsoft.com/office/drawing/2014/main" id="{0B0ADBDC-14A8-5742-AEF8-EB57187F2A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4AC6B4D8-FBFA-8B40-866A-596166A626F4}"/>
              </a:ext>
            </a:extLst>
          </p:cNvPr>
          <p:cNvSpPr>
            <a:spLocks noGrp="1"/>
          </p:cNvSpPr>
          <p:nvPr>
            <p:ph type="dt" sz="half" idx="10"/>
          </p:nvPr>
        </p:nvSpPr>
        <p:spPr/>
        <p:txBody>
          <a:bodyPr/>
          <a:lstStyle/>
          <a:p>
            <a:fld id="{C8284AFD-52D4-C642-8402-AC30AC3FE76A}" type="datetimeFigureOut">
              <a:rPr lang="en-GB" smtClean="0"/>
              <a:t>25/11/2022</a:t>
            </a:fld>
            <a:endParaRPr lang="en-GB"/>
          </a:p>
        </p:txBody>
      </p:sp>
      <p:sp>
        <p:nvSpPr>
          <p:cNvPr id="6" name="Marcador de Posição do Rodapé 5">
            <a:extLst>
              <a:ext uri="{FF2B5EF4-FFF2-40B4-BE49-F238E27FC236}">
                <a16:creationId xmlns:a16="http://schemas.microsoft.com/office/drawing/2014/main" id="{B99C4CC0-105D-7044-A2C1-888F3F4368F5}"/>
              </a:ext>
            </a:extLst>
          </p:cNvPr>
          <p:cNvSpPr>
            <a:spLocks noGrp="1"/>
          </p:cNvSpPr>
          <p:nvPr>
            <p:ph type="ftr" sz="quarter" idx="11"/>
          </p:nvPr>
        </p:nvSpPr>
        <p:spPr/>
        <p:txBody>
          <a:bodyPr/>
          <a:lstStyle/>
          <a:p>
            <a:endParaRPr lang="en-GB"/>
          </a:p>
        </p:txBody>
      </p:sp>
      <p:sp>
        <p:nvSpPr>
          <p:cNvPr id="7" name="Marcador de Posição do Número do Diapositivo 6">
            <a:extLst>
              <a:ext uri="{FF2B5EF4-FFF2-40B4-BE49-F238E27FC236}">
                <a16:creationId xmlns:a16="http://schemas.microsoft.com/office/drawing/2014/main" id="{4C0B61E2-5B8C-2642-93BD-25D6FBAE1477}"/>
              </a:ext>
            </a:extLst>
          </p:cNvPr>
          <p:cNvSpPr>
            <a:spLocks noGrp="1"/>
          </p:cNvSpPr>
          <p:nvPr>
            <p:ph type="sldNum" sz="quarter" idx="12"/>
          </p:nvPr>
        </p:nvSpPr>
        <p:spPr/>
        <p:txBody>
          <a:bodyPr/>
          <a:lstStyle/>
          <a:p>
            <a:fld id="{385118D5-9D07-BF41-AD94-00FD97F83D02}" type="slidenum">
              <a:rPr lang="en-GB" smtClean="0"/>
              <a:t>‹nº›</a:t>
            </a:fld>
            <a:endParaRPr lang="en-GB"/>
          </a:p>
        </p:txBody>
      </p:sp>
    </p:spTree>
    <p:extLst>
      <p:ext uri="{BB962C8B-B14F-4D97-AF65-F5344CB8AC3E}">
        <p14:creationId xmlns:p14="http://schemas.microsoft.com/office/powerpoint/2010/main" val="2851878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F91E97-56F0-4046-ABFF-6FEF089CD46E}"/>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endParaRPr lang="en-GB"/>
          </a:p>
        </p:txBody>
      </p:sp>
      <p:sp>
        <p:nvSpPr>
          <p:cNvPr id="3" name="Marcador de Posição da Imagem 2">
            <a:extLst>
              <a:ext uri="{FF2B5EF4-FFF2-40B4-BE49-F238E27FC236}">
                <a16:creationId xmlns:a16="http://schemas.microsoft.com/office/drawing/2014/main" id="{711E1B1A-5D36-034C-AA16-0BD4B9CD1E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Posição do Texto 3">
            <a:extLst>
              <a:ext uri="{FF2B5EF4-FFF2-40B4-BE49-F238E27FC236}">
                <a16:creationId xmlns:a16="http://schemas.microsoft.com/office/drawing/2014/main" id="{A61DA0FC-133B-8C41-8674-E7748DF22C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D3C2D329-C631-3347-B8CA-CBF95F73B1A7}"/>
              </a:ext>
            </a:extLst>
          </p:cNvPr>
          <p:cNvSpPr>
            <a:spLocks noGrp="1"/>
          </p:cNvSpPr>
          <p:nvPr>
            <p:ph type="dt" sz="half" idx="10"/>
          </p:nvPr>
        </p:nvSpPr>
        <p:spPr/>
        <p:txBody>
          <a:bodyPr/>
          <a:lstStyle/>
          <a:p>
            <a:fld id="{C8284AFD-52D4-C642-8402-AC30AC3FE76A}" type="datetimeFigureOut">
              <a:rPr lang="en-GB" smtClean="0"/>
              <a:t>25/11/2022</a:t>
            </a:fld>
            <a:endParaRPr lang="en-GB"/>
          </a:p>
        </p:txBody>
      </p:sp>
      <p:sp>
        <p:nvSpPr>
          <p:cNvPr id="6" name="Marcador de Posição do Rodapé 5">
            <a:extLst>
              <a:ext uri="{FF2B5EF4-FFF2-40B4-BE49-F238E27FC236}">
                <a16:creationId xmlns:a16="http://schemas.microsoft.com/office/drawing/2014/main" id="{20F7D55A-0E35-174B-A647-951BD20BA36E}"/>
              </a:ext>
            </a:extLst>
          </p:cNvPr>
          <p:cNvSpPr>
            <a:spLocks noGrp="1"/>
          </p:cNvSpPr>
          <p:nvPr>
            <p:ph type="ftr" sz="quarter" idx="11"/>
          </p:nvPr>
        </p:nvSpPr>
        <p:spPr/>
        <p:txBody>
          <a:bodyPr/>
          <a:lstStyle/>
          <a:p>
            <a:endParaRPr lang="en-GB"/>
          </a:p>
        </p:txBody>
      </p:sp>
      <p:sp>
        <p:nvSpPr>
          <p:cNvPr id="7" name="Marcador de Posição do Número do Diapositivo 6">
            <a:extLst>
              <a:ext uri="{FF2B5EF4-FFF2-40B4-BE49-F238E27FC236}">
                <a16:creationId xmlns:a16="http://schemas.microsoft.com/office/drawing/2014/main" id="{D0BE9AA1-67DB-FA46-ABF5-79DB35DE26CD}"/>
              </a:ext>
            </a:extLst>
          </p:cNvPr>
          <p:cNvSpPr>
            <a:spLocks noGrp="1"/>
          </p:cNvSpPr>
          <p:nvPr>
            <p:ph type="sldNum" sz="quarter" idx="12"/>
          </p:nvPr>
        </p:nvSpPr>
        <p:spPr/>
        <p:txBody>
          <a:bodyPr/>
          <a:lstStyle/>
          <a:p>
            <a:fld id="{385118D5-9D07-BF41-AD94-00FD97F83D02}" type="slidenum">
              <a:rPr lang="en-GB" smtClean="0"/>
              <a:t>‹nº›</a:t>
            </a:fld>
            <a:endParaRPr lang="en-GB"/>
          </a:p>
        </p:txBody>
      </p:sp>
    </p:spTree>
    <p:extLst>
      <p:ext uri="{BB962C8B-B14F-4D97-AF65-F5344CB8AC3E}">
        <p14:creationId xmlns:p14="http://schemas.microsoft.com/office/powerpoint/2010/main" val="4015814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D3F80CC5-802C-7A46-99ED-07C44010B1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endParaRPr lang="en-GB"/>
          </a:p>
        </p:txBody>
      </p:sp>
      <p:sp>
        <p:nvSpPr>
          <p:cNvPr id="3" name="Marcador de Posição do Texto 2">
            <a:extLst>
              <a:ext uri="{FF2B5EF4-FFF2-40B4-BE49-F238E27FC236}">
                <a16:creationId xmlns:a16="http://schemas.microsoft.com/office/drawing/2014/main" id="{35334C48-3D79-514C-A8AD-A9AA6DB0FA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a:extLst>
              <a:ext uri="{FF2B5EF4-FFF2-40B4-BE49-F238E27FC236}">
                <a16:creationId xmlns:a16="http://schemas.microsoft.com/office/drawing/2014/main" id="{B97EC3E7-DABC-B141-BA80-C1F9EF9B9C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284AFD-52D4-C642-8402-AC30AC3FE76A}" type="datetimeFigureOut">
              <a:rPr lang="en-GB" smtClean="0"/>
              <a:t>25/11/2022</a:t>
            </a:fld>
            <a:endParaRPr lang="en-GB"/>
          </a:p>
        </p:txBody>
      </p:sp>
      <p:sp>
        <p:nvSpPr>
          <p:cNvPr id="5" name="Marcador de Posição do Rodapé 4">
            <a:extLst>
              <a:ext uri="{FF2B5EF4-FFF2-40B4-BE49-F238E27FC236}">
                <a16:creationId xmlns:a16="http://schemas.microsoft.com/office/drawing/2014/main" id="{073FEAF9-8190-D441-824B-B22C320F4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Posição do Número do Diapositivo 5">
            <a:extLst>
              <a:ext uri="{FF2B5EF4-FFF2-40B4-BE49-F238E27FC236}">
                <a16:creationId xmlns:a16="http://schemas.microsoft.com/office/drawing/2014/main" id="{B24A2D48-936A-1B41-8C13-ADFCF7F38F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5118D5-9D07-BF41-AD94-00FD97F83D02}" type="slidenum">
              <a:rPr lang="en-GB" smtClean="0"/>
              <a:t>‹nº›</a:t>
            </a:fld>
            <a:endParaRPr lang="en-GB"/>
          </a:p>
        </p:txBody>
      </p:sp>
    </p:spTree>
    <p:extLst>
      <p:ext uri="{BB962C8B-B14F-4D97-AF65-F5344CB8AC3E}">
        <p14:creationId xmlns:p14="http://schemas.microsoft.com/office/powerpoint/2010/main" val="3193164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7"/>
          <p:cNvSpPr/>
          <p:nvPr/>
        </p:nvSpPr>
        <p:spPr>
          <a:xfrm flipH="1">
            <a:off x="3069673" y="0"/>
            <a:ext cx="9234214" cy="6858000"/>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 name="Google Shape;226;p7"/>
          <p:cNvSpPr/>
          <p:nvPr/>
        </p:nvSpPr>
        <p:spPr>
          <a:xfrm flipH="1">
            <a:off x="-7" y="1437634"/>
            <a:ext cx="3060000" cy="5420366"/>
          </a:xfrm>
          <a:prstGeom prst="rect">
            <a:avLst/>
          </a:prstGeom>
          <a:solidFill>
            <a:srgbClr val="C55A1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7" name="Google Shape;227;p7"/>
          <p:cNvPicPr preferRelativeResize="0"/>
          <p:nvPr/>
        </p:nvPicPr>
        <p:blipFill rotWithShape="1">
          <a:blip r:embed="rId3">
            <a:alphaModFix/>
          </a:blip>
          <a:srcRect/>
          <a:stretch/>
        </p:blipFill>
        <p:spPr>
          <a:xfrm>
            <a:off x="-786162" y="-1037006"/>
            <a:ext cx="4554270" cy="3218279"/>
          </a:xfrm>
          <a:prstGeom prst="rect">
            <a:avLst/>
          </a:prstGeom>
          <a:noFill/>
          <a:ln>
            <a:noFill/>
          </a:ln>
        </p:spPr>
      </p:pic>
      <p:pic>
        <p:nvPicPr>
          <p:cNvPr id="228" name="Google Shape;228;p7"/>
          <p:cNvPicPr preferRelativeResize="0"/>
          <p:nvPr/>
        </p:nvPicPr>
        <p:blipFill rotWithShape="1">
          <a:blip r:embed="rId4">
            <a:alphaModFix/>
          </a:blip>
          <a:srcRect/>
          <a:stretch/>
        </p:blipFill>
        <p:spPr>
          <a:xfrm>
            <a:off x="1481667" y="743194"/>
            <a:ext cx="1669321" cy="831515"/>
          </a:xfrm>
          <a:prstGeom prst="rect">
            <a:avLst/>
          </a:prstGeom>
          <a:noFill/>
          <a:ln>
            <a:noFill/>
          </a:ln>
        </p:spPr>
      </p:pic>
      <p:sp>
        <p:nvSpPr>
          <p:cNvPr id="232" name="Google Shape;232;p7"/>
          <p:cNvSpPr txBox="1"/>
          <p:nvPr/>
        </p:nvSpPr>
        <p:spPr>
          <a:xfrm>
            <a:off x="11079" y="1508433"/>
            <a:ext cx="3041721" cy="31392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BE" sz="1800" b="1" dirty="0">
                <a:solidFill>
                  <a:schemeClr val="lt1"/>
                </a:solidFill>
                <a:latin typeface="PT Sans Caption"/>
                <a:ea typeface="PT Sans Caption"/>
                <a:cs typeface="PT Sans Caption"/>
                <a:sym typeface="PT Sans Caption"/>
              </a:rPr>
              <a:t>ELECTRIFICATION OF HEAVY-DUTY VEHICLES:</a:t>
            </a:r>
          </a:p>
          <a:p>
            <a:pPr marL="0" marR="0" lvl="0" indent="0" algn="l" rtl="0">
              <a:spcBef>
                <a:spcPts val="0"/>
              </a:spcBef>
              <a:spcAft>
                <a:spcPts val="0"/>
              </a:spcAft>
              <a:buNone/>
            </a:pPr>
            <a:r>
              <a:rPr lang="nl-BE" sz="1800" b="1" dirty="0">
                <a:solidFill>
                  <a:schemeClr val="lt1"/>
                </a:solidFill>
                <a:latin typeface="PT Sans Caption"/>
                <a:ea typeface="PT Sans Caption"/>
                <a:cs typeface="PT Sans Caption"/>
                <a:sym typeface="PT Sans Caption"/>
              </a:rPr>
              <a:t>WHAT SKILLS AND COMPETENCIES WILL BE NEEDED? </a:t>
            </a:r>
          </a:p>
          <a:p>
            <a:pPr marL="0" marR="0" lvl="0" indent="0" algn="l" rtl="0">
              <a:spcBef>
                <a:spcPts val="0"/>
              </a:spcBef>
              <a:spcAft>
                <a:spcPts val="0"/>
              </a:spcAft>
              <a:buNone/>
            </a:pPr>
            <a:endParaRPr sz="1800" dirty="0">
              <a:solidFill>
                <a:schemeClr val="lt1"/>
              </a:solidFill>
              <a:latin typeface="PT Sans Caption"/>
              <a:ea typeface="PT Sans Caption"/>
              <a:cs typeface="PT Sans Caption"/>
              <a:sym typeface="PT Sans Caption"/>
            </a:endParaRPr>
          </a:p>
          <a:p>
            <a:pPr marL="0" marR="0" lvl="0" indent="0" algn="l" rtl="0">
              <a:spcBef>
                <a:spcPts val="0"/>
              </a:spcBef>
              <a:spcAft>
                <a:spcPts val="0"/>
              </a:spcAft>
              <a:buNone/>
            </a:pPr>
            <a:r>
              <a:rPr lang="nl-BE" sz="1800" dirty="0">
                <a:solidFill>
                  <a:schemeClr val="lt1"/>
                </a:solidFill>
                <a:latin typeface="PT Sans Caption"/>
                <a:ea typeface="PT Sans Caption"/>
                <a:cs typeface="PT Sans Caption"/>
                <a:sym typeface="PT Sans Caption"/>
              </a:rPr>
              <a:t>AGENDA</a:t>
            </a:r>
            <a:endParaRPr dirty="0"/>
          </a:p>
          <a:p>
            <a:pPr marL="0" marR="0" lvl="0" indent="0" algn="l" rtl="0">
              <a:spcBef>
                <a:spcPts val="0"/>
              </a:spcBef>
              <a:spcAft>
                <a:spcPts val="0"/>
              </a:spcAft>
              <a:buNone/>
            </a:pPr>
            <a:endParaRPr sz="1800" dirty="0">
              <a:solidFill>
                <a:schemeClr val="lt1"/>
              </a:solidFill>
              <a:latin typeface="PT Sans Caption"/>
              <a:ea typeface="PT Sans Caption"/>
              <a:cs typeface="PT Sans Caption"/>
              <a:sym typeface="PT Sans Caption"/>
            </a:endParaRPr>
          </a:p>
          <a:p>
            <a:pPr marL="0" marR="0" lvl="0" indent="0" algn="r" rtl="0">
              <a:spcBef>
                <a:spcPts val="0"/>
              </a:spcBef>
              <a:spcAft>
                <a:spcPts val="0"/>
              </a:spcAft>
              <a:buNone/>
            </a:pPr>
            <a:r>
              <a:rPr lang="nl-BE" sz="1800" dirty="0">
                <a:solidFill>
                  <a:schemeClr val="lt1"/>
                </a:solidFill>
                <a:latin typeface="PT Sans Caption"/>
                <a:ea typeface="PT Sans Caption"/>
                <a:cs typeface="PT Sans Caption"/>
                <a:sym typeface="PT Sans Caption"/>
              </a:rPr>
              <a:t>November</a:t>
            </a:r>
            <a:r>
              <a:rPr lang="x-none" sz="1800">
                <a:solidFill>
                  <a:schemeClr val="lt1"/>
                </a:solidFill>
                <a:latin typeface="PT Sans Caption"/>
                <a:ea typeface="PT Sans Caption"/>
                <a:cs typeface="PT Sans Caption"/>
                <a:sym typeface="PT Sans Caption"/>
              </a:rPr>
              <a:t> </a:t>
            </a:r>
            <a:r>
              <a:rPr lang="nl-BE" sz="1800" dirty="0">
                <a:solidFill>
                  <a:schemeClr val="lt1"/>
                </a:solidFill>
                <a:latin typeface="PT Sans Caption"/>
                <a:ea typeface="PT Sans Caption"/>
                <a:cs typeface="PT Sans Caption"/>
                <a:sym typeface="PT Sans Caption"/>
              </a:rPr>
              <a:t>29</a:t>
            </a:r>
            <a:r>
              <a:rPr lang="x-none" sz="1800" baseline="30000">
                <a:solidFill>
                  <a:schemeClr val="lt1"/>
                </a:solidFill>
                <a:latin typeface="PT Sans Caption"/>
                <a:ea typeface="PT Sans Caption"/>
                <a:cs typeface="PT Sans Caption"/>
                <a:sym typeface="PT Sans Caption"/>
              </a:rPr>
              <a:t>th</a:t>
            </a:r>
            <a:r>
              <a:rPr lang="x-none" sz="1800">
                <a:solidFill>
                  <a:schemeClr val="lt1"/>
                </a:solidFill>
                <a:latin typeface="PT Sans Caption"/>
                <a:ea typeface="PT Sans Caption"/>
                <a:cs typeface="PT Sans Caption"/>
                <a:sym typeface="PT Sans Caption"/>
              </a:rPr>
              <a:t> 202</a:t>
            </a:r>
            <a:r>
              <a:rPr lang="nl-BE" sz="1800" dirty="0">
                <a:solidFill>
                  <a:schemeClr val="lt1"/>
                </a:solidFill>
                <a:latin typeface="PT Sans Caption"/>
                <a:ea typeface="PT Sans Caption"/>
                <a:cs typeface="PT Sans Caption"/>
                <a:sym typeface="PT Sans Caption"/>
              </a:rPr>
              <a:t>2</a:t>
            </a:r>
            <a:endParaRPr dirty="0"/>
          </a:p>
          <a:p>
            <a:pPr marL="0" marR="0" lvl="0" indent="0" algn="r" rtl="0">
              <a:spcBef>
                <a:spcPts val="0"/>
              </a:spcBef>
              <a:spcAft>
                <a:spcPts val="0"/>
              </a:spcAft>
              <a:buNone/>
            </a:pPr>
            <a:r>
              <a:rPr lang="nl-BE" dirty="0">
                <a:solidFill>
                  <a:schemeClr val="lt1"/>
                </a:solidFill>
                <a:latin typeface="PT Sans Caption"/>
                <a:ea typeface="PT Sans Caption"/>
                <a:cs typeface="PT Sans Caption"/>
                <a:sym typeface="PT Sans Caption"/>
              </a:rPr>
              <a:t>09</a:t>
            </a:r>
            <a:r>
              <a:rPr lang="nl-BE" sz="1800" dirty="0">
                <a:solidFill>
                  <a:schemeClr val="lt1"/>
                </a:solidFill>
                <a:latin typeface="PT Sans Caption"/>
                <a:ea typeface="PT Sans Caption"/>
                <a:cs typeface="PT Sans Caption"/>
                <a:sym typeface="PT Sans Caption"/>
              </a:rPr>
              <a:t>:30-11:00</a:t>
            </a:r>
            <a:r>
              <a:rPr lang="x-none" sz="1800">
                <a:solidFill>
                  <a:schemeClr val="lt1"/>
                </a:solidFill>
                <a:latin typeface="PT Sans Caption"/>
                <a:ea typeface="PT Sans Caption"/>
                <a:cs typeface="PT Sans Caption"/>
                <a:sym typeface="PT Sans Caption"/>
              </a:rPr>
              <a:t> CET</a:t>
            </a:r>
            <a:endParaRPr lang="nl-BE" sz="1800" dirty="0">
              <a:solidFill>
                <a:schemeClr val="lt1"/>
              </a:solidFill>
              <a:latin typeface="PT Sans Caption"/>
              <a:ea typeface="PT Sans Caption"/>
              <a:cs typeface="PT Sans Caption"/>
              <a:sym typeface="PT Sans Caption"/>
            </a:endParaRPr>
          </a:p>
          <a:p>
            <a:pPr marL="0" marR="0" lvl="0" indent="0" algn="r" rtl="0">
              <a:spcBef>
                <a:spcPts val="0"/>
              </a:spcBef>
              <a:spcAft>
                <a:spcPts val="0"/>
              </a:spcAft>
              <a:buNone/>
            </a:pPr>
            <a:r>
              <a:rPr lang="pt-BE" dirty="0">
                <a:solidFill>
                  <a:schemeClr val="lt1"/>
                </a:solidFill>
                <a:latin typeface="PT Sans Caption"/>
                <a:sym typeface="PT Sans Caption"/>
              </a:rPr>
              <a:t>Online</a:t>
            </a:r>
            <a:endParaRPr dirty="0"/>
          </a:p>
        </p:txBody>
      </p:sp>
      <p:graphicFrame>
        <p:nvGraphicFramePr>
          <p:cNvPr id="236" name="Google Shape;236;p7"/>
          <p:cNvGraphicFramePr/>
          <p:nvPr>
            <p:extLst>
              <p:ext uri="{D42A27DB-BD31-4B8C-83A1-F6EECF244321}">
                <p14:modId xmlns:p14="http://schemas.microsoft.com/office/powerpoint/2010/main" val="3731534781"/>
              </p:ext>
            </p:extLst>
          </p:nvPr>
        </p:nvGraphicFramePr>
        <p:xfrm>
          <a:off x="5745890" y="5149762"/>
          <a:ext cx="6101283" cy="520433"/>
        </p:xfrm>
        <a:graphic>
          <a:graphicData uri="http://schemas.openxmlformats.org/drawingml/2006/table">
            <a:tbl>
              <a:tblPr firstRow="1" bandRow="1">
                <a:noFill/>
              </a:tblPr>
              <a:tblGrid>
                <a:gridCol w="6101283">
                  <a:extLst>
                    <a:ext uri="{9D8B030D-6E8A-4147-A177-3AD203B41FA5}">
                      <a16:colId xmlns:a16="http://schemas.microsoft.com/office/drawing/2014/main" val="20000"/>
                    </a:ext>
                  </a:extLst>
                </a:gridCol>
              </a:tblGrid>
              <a:tr h="520433">
                <a:tc>
                  <a:txBody>
                    <a:bodyPr/>
                    <a:lstStyle/>
                    <a:p>
                      <a:pPr marL="0" marR="0" lvl="0" indent="0" algn="l" rtl="0">
                        <a:spcBef>
                          <a:spcPts val="0"/>
                        </a:spcBef>
                        <a:spcAft>
                          <a:spcPts val="0"/>
                        </a:spcAft>
                        <a:buNone/>
                      </a:pPr>
                      <a:r>
                        <a:rPr lang="nl-BE" sz="1600" b="0" u="none" strike="noStrike" cap="none" dirty="0">
                          <a:solidFill>
                            <a:schemeClr val="lt1"/>
                          </a:solidFill>
                        </a:rPr>
                        <a:t>Moderated by Thomas FABIAN</a:t>
                      </a: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55A11"/>
                    </a:solidFill>
                  </a:tcPr>
                </a:tc>
                <a:extLst>
                  <a:ext uri="{0D108BD9-81ED-4DB2-BD59-A6C34878D82A}">
                    <a16:rowId xmlns:a16="http://schemas.microsoft.com/office/drawing/2014/main" val="10000"/>
                  </a:ext>
                </a:extLst>
              </a:tr>
            </a:tbl>
          </a:graphicData>
        </a:graphic>
      </p:graphicFrame>
      <p:graphicFrame>
        <p:nvGraphicFramePr>
          <p:cNvPr id="38" name="Google Shape;236;p7">
            <a:extLst>
              <a:ext uri="{FF2B5EF4-FFF2-40B4-BE49-F238E27FC236}">
                <a16:creationId xmlns:a16="http://schemas.microsoft.com/office/drawing/2014/main" id="{B1DF6E08-6552-9342-AA9F-63C811FA16C1}"/>
              </a:ext>
            </a:extLst>
          </p:cNvPr>
          <p:cNvGraphicFramePr/>
          <p:nvPr>
            <p:extLst>
              <p:ext uri="{D42A27DB-BD31-4B8C-83A1-F6EECF244321}">
                <p14:modId xmlns:p14="http://schemas.microsoft.com/office/powerpoint/2010/main" val="4263068938"/>
              </p:ext>
            </p:extLst>
          </p:nvPr>
        </p:nvGraphicFramePr>
        <p:xfrm>
          <a:off x="5745886" y="1987445"/>
          <a:ext cx="6101283" cy="2834650"/>
        </p:xfrm>
        <a:graphic>
          <a:graphicData uri="http://schemas.openxmlformats.org/drawingml/2006/table">
            <a:tbl>
              <a:tblPr firstRow="1" bandRow="1">
                <a:noFill/>
              </a:tblPr>
              <a:tblGrid>
                <a:gridCol w="6101283">
                  <a:extLst>
                    <a:ext uri="{9D8B030D-6E8A-4147-A177-3AD203B41FA5}">
                      <a16:colId xmlns:a16="http://schemas.microsoft.com/office/drawing/2014/main" val="20000"/>
                    </a:ext>
                  </a:extLst>
                </a:gridCol>
              </a:tblGrid>
              <a:tr h="370850">
                <a:tc>
                  <a:txBody>
                    <a:bodyPr/>
                    <a:lstStyle/>
                    <a:p>
                      <a:pPr marL="0" marR="0" lvl="0" indent="0" algn="l" rtl="0">
                        <a:lnSpc>
                          <a:spcPct val="100000"/>
                        </a:lnSpc>
                        <a:spcBef>
                          <a:spcPts val="0"/>
                        </a:spcBef>
                        <a:spcAft>
                          <a:spcPts val="0"/>
                        </a:spcAft>
                        <a:buNone/>
                      </a:pPr>
                      <a:r>
                        <a:rPr lang="en-GB" sz="1700" b="1" u="none" strike="noStrike" cap="none" noProof="0" dirty="0">
                          <a:solidFill>
                            <a:srgbClr val="FFFFFF"/>
                          </a:solidFill>
                          <a:latin typeface="+mn-lt"/>
                          <a:ea typeface="Calibri"/>
                          <a:cs typeface="Calibri"/>
                          <a:sym typeface="Calibri"/>
                        </a:rPr>
                        <a:t>Sustainable transport solutions</a:t>
                      </a:r>
                    </a:p>
                    <a:p>
                      <a:pPr marL="0" marR="0" lvl="0" indent="0" algn="l" rtl="0">
                        <a:lnSpc>
                          <a:spcPct val="100000"/>
                        </a:lnSpc>
                        <a:spcBef>
                          <a:spcPts val="0"/>
                        </a:spcBef>
                        <a:spcAft>
                          <a:spcPts val="0"/>
                        </a:spcAft>
                        <a:buNone/>
                      </a:pPr>
                      <a:r>
                        <a:rPr lang="en-GB" sz="1600" b="1" u="none" strike="noStrike" cap="none" noProof="0" dirty="0">
                          <a:solidFill>
                            <a:srgbClr val="FFFFFF"/>
                          </a:solidFill>
                          <a:latin typeface="+mn-lt"/>
                          <a:ea typeface="Calibri"/>
                          <a:cs typeface="Calibri"/>
                          <a:sym typeface="Calibri"/>
                        </a:rPr>
                        <a:t>Fredrik ELIESON</a:t>
                      </a:r>
                      <a:r>
                        <a:rPr lang="en-GB" sz="1600" b="0" u="none" strike="noStrike" cap="none" noProof="0" dirty="0">
                          <a:solidFill>
                            <a:srgbClr val="FFFFFF"/>
                          </a:solidFill>
                          <a:latin typeface="+mn-lt"/>
                          <a:ea typeface="Calibri"/>
                          <a:cs typeface="Calibri"/>
                          <a:sym typeface="Calibri"/>
                        </a:rPr>
                        <a:t>, Volvo Group</a:t>
                      </a:r>
                    </a:p>
                    <a:p>
                      <a:pPr marL="0" marR="0" lvl="0" indent="0" algn="l" rtl="0">
                        <a:lnSpc>
                          <a:spcPct val="100000"/>
                        </a:lnSpc>
                        <a:spcBef>
                          <a:spcPts val="0"/>
                        </a:spcBef>
                        <a:spcAft>
                          <a:spcPts val="0"/>
                        </a:spcAft>
                        <a:buNone/>
                      </a:pPr>
                      <a:endParaRPr lang="en-GB" sz="1600" b="1" u="none" strike="noStrike" cap="none" noProof="0" dirty="0">
                        <a:solidFill>
                          <a:srgbClr val="FFFFFF"/>
                        </a:solidFill>
                        <a:latin typeface="+mn-lt"/>
                        <a:ea typeface="Calibri"/>
                        <a:cs typeface="Calibri"/>
                        <a:sym typeface="Calibri"/>
                      </a:endParaRPr>
                    </a:p>
                    <a:p>
                      <a:pPr marL="0" marR="0" lvl="0" indent="0" algn="l" rtl="0">
                        <a:lnSpc>
                          <a:spcPct val="100000"/>
                        </a:lnSpc>
                        <a:spcBef>
                          <a:spcPts val="0"/>
                        </a:spcBef>
                        <a:spcAft>
                          <a:spcPts val="0"/>
                        </a:spcAft>
                        <a:buNone/>
                      </a:pPr>
                      <a:r>
                        <a:rPr lang="en-GB" sz="1700" b="1" u="none" strike="noStrike" cap="none" noProof="0" dirty="0">
                          <a:solidFill>
                            <a:srgbClr val="FFFFFF"/>
                          </a:solidFill>
                          <a:latin typeface="+mn-lt"/>
                          <a:ea typeface="Calibri"/>
                          <a:cs typeface="Calibri"/>
                          <a:sym typeface="Calibri"/>
                        </a:rPr>
                        <a:t>Battery expert perspective </a:t>
                      </a:r>
                    </a:p>
                    <a:p>
                      <a:pPr marL="0" marR="0" lvl="0" indent="0" algn="l" rtl="0">
                        <a:lnSpc>
                          <a:spcPct val="100000"/>
                        </a:lnSpc>
                        <a:spcBef>
                          <a:spcPts val="0"/>
                        </a:spcBef>
                        <a:spcAft>
                          <a:spcPts val="0"/>
                        </a:spcAft>
                        <a:buNone/>
                      </a:pPr>
                      <a:r>
                        <a:rPr lang="en-GB" sz="1600" b="1" u="none" strike="noStrike" cap="none" noProof="0" dirty="0">
                          <a:solidFill>
                            <a:srgbClr val="FFFFFF"/>
                          </a:solidFill>
                          <a:latin typeface="+mn-lt"/>
                          <a:ea typeface="Calibri"/>
                          <a:cs typeface="Calibri"/>
                          <a:sym typeface="Calibri"/>
                        </a:rPr>
                        <a:t>Jan VEJBOR</a:t>
                      </a:r>
                      <a:r>
                        <a:rPr lang="en-GB" sz="1600" b="0" u="none" strike="noStrike" cap="none" noProof="0" dirty="0">
                          <a:solidFill>
                            <a:srgbClr val="FFFFFF"/>
                          </a:solidFill>
                          <a:latin typeface="+mn-lt"/>
                          <a:ea typeface="Calibri"/>
                          <a:cs typeface="Calibri"/>
                          <a:sym typeface="Calibri"/>
                        </a:rPr>
                        <a:t>, EVC Group</a:t>
                      </a:r>
                    </a:p>
                    <a:p>
                      <a:pPr marL="0" marR="0" lvl="0" indent="0" algn="l" rtl="0">
                        <a:lnSpc>
                          <a:spcPct val="100000"/>
                        </a:lnSpc>
                        <a:spcBef>
                          <a:spcPts val="0"/>
                        </a:spcBef>
                        <a:spcAft>
                          <a:spcPts val="0"/>
                        </a:spcAft>
                        <a:buNone/>
                      </a:pPr>
                      <a:endParaRPr lang="en-GB" sz="1600" b="1" u="none" strike="noStrike" cap="none" noProof="0" dirty="0">
                        <a:solidFill>
                          <a:srgbClr val="FFFFFF"/>
                        </a:solidFill>
                        <a:latin typeface="+mn-lt"/>
                        <a:ea typeface="Calibri"/>
                        <a:cs typeface="Calibri"/>
                        <a:sym typeface="Calibri"/>
                      </a:endParaRPr>
                    </a:p>
                    <a:p>
                      <a:pPr marL="0" marR="0" lvl="0" indent="0" algn="l" rtl="0">
                        <a:lnSpc>
                          <a:spcPct val="100000"/>
                        </a:lnSpc>
                        <a:spcBef>
                          <a:spcPts val="0"/>
                        </a:spcBef>
                        <a:spcAft>
                          <a:spcPts val="0"/>
                        </a:spcAft>
                        <a:buNone/>
                      </a:pPr>
                      <a:r>
                        <a:rPr lang="en-GB" sz="1700" b="1" u="none" strike="noStrike" cap="none" noProof="0" dirty="0">
                          <a:solidFill>
                            <a:srgbClr val="FFFFFF"/>
                          </a:solidFill>
                          <a:latin typeface="+mn-lt"/>
                          <a:ea typeface="Calibri"/>
                          <a:cs typeface="Calibri"/>
                          <a:sym typeface="Calibri"/>
                        </a:rPr>
                        <a:t>User perspective </a:t>
                      </a:r>
                    </a:p>
                    <a:p>
                      <a:pPr marL="0" marR="0" lvl="0" indent="0" algn="l" rtl="0">
                        <a:lnSpc>
                          <a:spcPct val="100000"/>
                        </a:lnSpc>
                        <a:spcBef>
                          <a:spcPts val="0"/>
                        </a:spcBef>
                        <a:spcAft>
                          <a:spcPts val="0"/>
                        </a:spcAft>
                        <a:buNone/>
                      </a:pPr>
                      <a:r>
                        <a:rPr lang="en-GB" sz="1600" b="1" u="none" strike="noStrike" cap="none" noProof="0" dirty="0">
                          <a:solidFill>
                            <a:srgbClr val="FFFFFF"/>
                          </a:solidFill>
                          <a:latin typeface="+mn-lt"/>
                          <a:ea typeface="Calibri"/>
                          <a:cs typeface="Calibri"/>
                          <a:sym typeface="Calibri"/>
                        </a:rPr>
                        <a:t>Markus DÖHN</a:t>
                      </a:r>
                      <a:r>
                        <a:rPr lang="en-GB" sz="1600" b="0" u="none" strike="noStrike" cap="none" noProof="0" dirty="0">
                          <a:solidFill>
                            <a:srgbClr val="FFFFFF"/>
                          </a:solidFill>
                          <a:latin typeface="+mn-lt"/>
                          <a:ea typeface="Calibri"/>
                          <a:cs typeface="Calibri"/>
                          <a:sym typeface="Calibri"/>
                        </a:rPr>
                        <a:t>, Deutsche Post DHL Group</a:t>
                      </a:r>
                    </a:p>
                    <a:p>
                      <a:pPr marL="0" marR="0" lvl="0" indent="0" algn="l" rtl="0">
                        <a:lnSpc>
                          <a:spcPct val="100000"/>
                        </a:lnSpc>
                        <a:spcBef>
                          <a:spcPts val="0"/>
                        </a:spcBef>
                        <a:spcAft>
                          <a:spcPts val="0"/>
                        </a:spcAft>
                        <a:buNone/>
                      </a:pPr>
                      <a:endParaRPr lang="en-GB" sz="1600" b="1" u="none" strike="noStrike" cap="none" noProof="0" dirty="0">
                        <a:solidFill>
                          <a:srgbClr val="FFFFFF"/>
                        </a:solidFill>
                        <a:latin typeface="+mn-lt"/>
                        <a:ea typeface="Calibri"/>
                        <a:cs typeface="Calibri"/>
                        <a:sym typeface="Calibri"/>
                      </a:endParaRPr>
                    </a:p>
                    <a:p>
                      <a:pPr marL="0" marR="0" lvl="0" indent="0" algn="l" rtl="0">
                        <a:lnSpc>
                          <a:spcPct val="100000"/>
                        </a:lnSpc>
                        <a:spcBef>
                          <a:spcPts val="0"/>
                        </a:spcBef>
                        <a:spcAft>
                          <a:spcPts val="0"/>
                        </a:spcAft>
                        <a:buNone/>
                      </a:pPr>
                      <a:r>
                        <a:rPr lang="en-GB" sz="1700" b="1" u="none" strike="noStrike" cap="none" noProof="0" dirty="0">
                          <a:solidFill>
                            <a:srgbClr val="FFFFFF"/>
                          </a:solidFill>
                          <a:latin typeface="+mn-lt"/>
                          <a:ea typeface="Calibri"/>
                          <a:cs typeface="Calibri"/>
                          <a:sym typeface="Calibri"/>
                        </a:rPr>
                        <a:t>Servicing &amp; Maintenance </a:t>
                      </a:r>
                    </a:p>
                    <a:p>
                      <a:pPr marL="0" marR="0" lvl="0" indent="0" algn="l" rtl="0">
                        <a:lnSpc>
                          <a:spcPct val="100000"/>
                        </a:lnSpc>
                        <a:spcBef>
                          <a:spcPts val="0"/>
                        </a:spcBef>
                        <a:spcAft>
                          <a:spcPts val="0"/>
                        </a:spcAft>
                        <a:buNone/>
                      </a:pPr>
                      <a:r>
                        <a:rPr lang="en-GB" sz="1600" b="1" u="none" strike="noStrike" cap="none" noProof="0" dirty="0">
                          <a:solidFill>
                            <a:srgbClr val="FFFFFF"/>
                          </a:solidFill>
                          <a:latin typeface="+mn-lt"/>
                          <a:ea typeface="Calibri"/>
                          <a:cs typeface="Calibri"/>
                          <a:sym typeface="Calibri"/>
                        </a:rPr>
                        <a:t>Michael WOLF</a:t>
                      </a:r>
                      <a:r>
                        <a:rPr lang="en-GB" sz="1600" b="0" u="none" strike="noStrike" cap="none" noProof="0" dirty="0">
                          <a:solidFill>
                            <a:srgbClr val="FFFFFF"/>
                          </a:solidFill>
                          <a:latin typeface="+mn-lt"/>
                          <a:ea typeface="Calibri"/>
                          <a:cs typeface="Calibri"/>
                          <a:sym typeface="Calibri"/>
                        </a:rPr>
                        <a:t>, Daimler Truck</a:t>
                      </a: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55A11"/>
                    </a:solidFill>
                  </a:tcPr>
                </a:tc>
                <a:extLst>
                  <a:ext uri="{0D108BD9-81ED-4DB2-BD59-A6C34878D82A}">
                    <a16:rowId xmlns:a16="http://schemas.microsoft.com/office/drawing/2014/main" val="10000"/>
                  </a:ext>
                </a:extLst>
              </a:tr>
            </a:tbl>
          </a:graphicData>
        </a:graphic>
      </p:graphicFrame>
      <p:pic>
        <p:nvPicPr>
          <p:cNvPr id="37" name="Imagem 36">
            <a:extLst>
              <a:ext uri="{FF2B5EF4-FFF2-40B4-BE49-F238E27FC236}">
                <a16:creationId xmlns:a16="http://schemas.microsoft.com/office/drawing/2014/main" id="{2B80225E-48B1-354D-81BB-E5CBC10DCE30}"/>
              </a:ext>
            </a:extLst>
          </p:cNvPr>
          <p:cNvPicPr>
            <a:picLocks noChangeAspect="1"/>
          </p:cNvPicPr>
          <p:nvPr/>
        </p:nvPicPr>
        <p:blipFill>
          <a:blip r:embed="rId5"/>
          <a:srcRect/>
          <a:stretch/>
        </p:blipFill>
        <p:spPr>
          <a:xfrm>
            <a:off x="123568" y="4750366"/>
            <a:ext cx="2789536" cy="2027642"/>
          </a:xfrm>
          <a:prstGeom prst="rect">
            <a:avLst/>
          </a:prstGeom>
        </p:spPr>
      </p:pic>
      <p:graphicFrame>
        <p:nvGraphicFramePr>
          <p:cNvPr id="3" name="Google Shape;236;p7">
            <a:extLst>
              <a:ext uri="{FF2B5EF4-FFF2-40B4-BE49-F238E27FC236}">
                <a16:creationId xmlns:a16="http://schemas.microsoft.com/office/drawing/2014/main" id="{96C119D0-5E9A-C516-7851-EEF998C12AC4}"/>
              </a:ext>
            </a:extLst>
          </p:cNvPr>
          <p:cNvGraphicFramePr/>
          <p:nvPr>
            <p:extLst>
              <p:ext uri="{D42A27DB-BD31-4B8C-83A1-F6EECF244321}">
                <p14:modId xmlns:p14="http://schemas.microsoft.com/office/powerpoint/2010/main" val="4246892269"/>
              </p:ext>
            </p:extLst>
          </p:nvPr>
        </p:nvGraphicFramePr>
        <p:xfrm>
          <a:off x="5745886" y="295771"/>
          <a:ext cx="6101279" cy="335290"/>
        </p:xfrm>
        <a:graphic>
          <a:graphicData uri="http://schemas.openxmlformats.org/drawingml/2006/table">
            <a:tbl>
              <a:tblPr firstRow="1" bandRow="1">
                <a:noFill/>
              </a:tblPr>
              <a:tblGrid>
                <a:gridCol w="6101279">
                  <a:extLst>
                    <a:ext uri="{9D8B030D-6E8A-4147-A177-3AD203B41FA5}">
                      <a16:colId xmlns:a16="http://schemas.microsoft.com/office/drawing/2014/main" val="20000"/>
                    </a:ext>
                  </a:extLst>
                </a:gridCol>
              </a:tblGrid>
              <a:tr h="0">
                <a:tc>
                  <a:txBody>
                    <a:bodyPr/>
                    <a:lstStyle/>
                    <a:p>
                      <a:pPr marL="0" marR="0" lvl="0" indent="0" algn="l" rtl="0">
                        <a:spcBef>
                          <a:spcPts val="0"/>
                        </a:spcBef>
                        <a:spcAft>
                          <a:spcPts val="0"/>
                        </a:spcAft>
                        <a:buNone/>
                      </a:pPr>
                      <a:r>
                        <a:rPr lang="nl-BE" sz="1600" b="1" u="none" strike="noStrike" cap="none" dirty="0">
                          <a:solidFill>
                            <a:schemeClr val="lt1"/>
                          </a:solidFill>
                        </a:rPr>
                        <a:t>Thomas FABIAN, </a:t>
                      </a:r>
                      <a:r>
                        <a:rPr lang="nl-BE" sz="1600" b="0" u="none" strike="noStrike" cap="none" dirty="0">
                          <a:solidFill>
                            <a:schemeClr val="lt1"/>
                          </a:solidFill>
                        </a:rPr>
                        <a:t>ACEA</a:t>
                      </a: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55A11"/>
                    </a:solidFill>
                  </a:tcPr>
                </a:tc>
                <a:extLst>
                  <a:ext uri="{0D108BD9-81ED-4DB2-BD59-A6C34878D82A}">
                    <a16:rowId xmlns:a16="http://schemas.microsoft.com/office/drawing/2014/main" val="10000"/>
                  </a:ext>
                </a:extLst>
              </a:tr>
            </a:tbl>
          </a:graphicData>
        </a:graphic>
      </p:graphicFrame>
      <p:graphicFrame>
        <p:nvGraphicFramePr>
          <p:cNvPr id="7" name="Google Shape;236;p7">
            <a:extLst>
              <a:ext uri="{FF2B5EF4-FFF2-40B4-BE49-F238E27FC236}">
                <a16:creationId xmlns:a16="http://schemas.microsoft.com/office/drawing/2014/main" id="{93DE8610-C0BB-7B7C-081B-52422581426B}"/>
              </a:ext>
            </a:extLst>
          </p:cNvPr>
          <p:cNvGraphicFramePr/>
          <p:nvPr>
            <p:extLst>
              <p:ext uri="{D42A27DB-BD31-4B8C-83A1-F6EECF244321}">
                <p14:modId xmlns:p14="http://schemas.microsoft.com/office/powerpoint/2010/main" val="1339393177"/>
              </p:ext>
            </p:extLst>
          </p:nvPr>
        </p:nvGraphicFramePr>
        <p:xfrm>
          <a:off x="5745886" y="6058824"/>
          <a:ext cx="6101283" cy="520433"/>
        </p:xfrm>
        <a:graphic>
          <a:graphicData uri="http://schemas.openxmlformats.org/drawingml/2006/table">
            <a:tbl>
              <a:tblPr firstRow="1" bandRow="1">
                <a:noFill/>
              </a:tblPr>
              <a:tblGrid>
                <a:gridCol w="6101283">
                  <a:extLst>
                    <a:ext uri="{9D8B030D-6E8A-4147-A177-3AD203B41FA5}">
                      <a16:colId xmlns:a16="http://schemas.microsoft.com/office/drawing/2014/main" val="20000"/>
                    </a:ext>
                  </a:extLst>
                </a:gridCol>
              </a:tblGrid>
              <a:tr h="5204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600" b="0" u="none" strike="noStrike" cap="none" dirty="0">
                          <a:solidFill>
                            <a:schemeClr val="lt1"/>
                          </a:solidFill>
                        </a:rPr>
                        <a:t> </a:t>
                      </a:r>
                      <a:r>
                        <a:rPr lang="nl-BE" sz="1600" b="1" u="none" strike="noStrike" cap="none" dirty="0">
                          <a:solidFill>
                            <a:schemeClr val="lt1"/>
                          </a:solidFill>
                        </a:rPr>
                        <a:t>Thomas FABIAN, </a:t>
                      </a:r>
                      <a:r>
                        <a:rPr lang="nl-BE" sz="1600" b="0" u="none" strike="noStrike" cap="none" dirty="0">
                          <a:solidFill>
                            <a:schemeClr val="lt1"/>
                          </a:solidFill>
                        </a:rPr>
                        <a:t>ACEA</a:t>
                      </a: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55A11"/>
                    </a:solidFill>
                  </a:tcPr>
                </a:tc>
                <a:extLst>
                  <a:ext uri="{0D108BD9-81ED-4DB2-BD59-A6C34878D82A}">
                    <a16:rowId xmlns:a16="http://schemas.microsoft.com/office/drawing/2014/main" val="10000"/>
                  </a:ext>
                </a:extLst>
              </a:tr>
            </a:tbl>
          </a:graphicData>
        </a:graphic>
      </p:graphicFrame>
      <p:pic>
        <p:nvPicPr>
          <p:cNvPr id="13" name="Gráfico 12" descr="Relógio">
            <a:extLst>
              <a:ext uri="{FF2B5EF4-FFF2-40B4-BE49-F238E27FC236}">
                <a16:creationId xmlns:a16="http://schemas.microsoft.com/office/drawing/2014/main" id="{EEE975DA-39BD-DE76-FA7F-693C1A0E874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37874" y="290097"/>
            <a:ext cx="367262" cy="367262"/>
          </a:xfrm>
          <a:prstGeom prst="rect">
            <a:avLst/>
          </a:prstGeom>
        </p:spPr>
      </p:pic>
      <p:sp>
        <p:nvSpPr>
          <p:cNvPr id="2" name="Google Shape;246;p7">
            <a:extLst>
              <a:ext uri="{FF2B5EF4-FFF2-40B4-BE49-F238E27FC236}">
                <a16:creationId xmlns:a16="http://schemas.microsoft.com/office/drawing/2014/main" id="{7F09FE78-1CD3-8073-97A8-A10BADA428FC}"/>
              </a:ext>
            </a:extLst>
          </p:cNvPr>
          <p:cNvSpPr txBox="1"/>
          <p:nvPr/>
        </p:nvSpPr>
        <p:spPr>
          <a:xfrm>
            <a:off x="3103939" y="295771"/>
            <a:ext cx="186737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chemeClr val="tx1">
                    <a:lumMod val="75000"/>
                    <a:lumOff val="25000"/>
                  </a:schemeClr>
                </a:solidFill>
                <a:latin typeface="Calibri"/>
                <a:ea typeface="Calibri"/>
                <a:cs typeface="Calibri"/>
                <a:sym typeface="Calibri"/>
              </a:rPr>
              <a:t>WELCOME</a:t>
            </a:r>
            <a:endParaRPr lang="en-US" dirty="0">
              <a:solidFill>
                <a:schemeClr val="tx1">
                  <a:lumMod val="75000"/>
                  <a:lumOff val="25000"/>
                </a:schemeClr>
              </a:solidFill>
            </a:endParaRPr>
          </a:p>
          <a:p>
            <a:pPr marL="0" marR="0" lvl="0" indent="0" algn="l" rtl="0">
              <a:spcBef>
                <a:spcPts val="0"/>
              </a:spcBef>
              <a:spcAft>
                <a:spcPts val="0"/>
              </a:spcAft>
              <a:buNone/>
            </a:pPr>
            <a:r>
              <a:rPr lang="en-US" sz="1400" b="1" dirty="0">
                <a:solidFill>
                  <a:schemeClr val="tx1">
                    <a:lumMod val="75000"/>
                    <a:lumOff val="25000"/>
                  </a:schemeClr>
                </a:solidFill>
                <a:latin typeface="Calibri"/>
                <a:ea typeface="Calibri"/>
                <a:cs typeface="Calibri"/>
                <a:sym typeface="Calibri"/>
              </a:rPr>
              <a:t>BY THE MODERATOR</a:t>
            </a:r>
            <a:endParaRPr lang="en-US" dirty="0">
              <a:solidFill>
                <a:schemeClr val="tx1">
                  <a:lumMod val="75000"/>
                  <a:lumOff val="25000"/>
                </a:schemeClr>
              </a:solidFill>
            </a:endParaRPr>
          </a:p>
        </p:txBody>
      </p:sp>
      <p:sp>
        <p:nvSpPr>
          <p:cNvPr id="4" name="Google Shape;235;p7">
            <a:extLst>
              <a:ext uri="{FF2B5EF4-FFF2-40B4-BE49-F238E27FC236}">
                <a16:creationId xmlns:a16="http://schemas.microsoft.com/office/drawing/2014/main" id="{8FD5903B-11AD-1687-3877-FA2025DD35D1}"/>
              </a:ext>
            </a:extLst>
          </p:cNvPr>
          <p:cNvSpPr txBox="1"/>
          <p:nvPr/>
        </p:nvSpPr>
        <p:spPr>
          <a:xfrm>
            <a:off x="5152856" y="571982"/>
            <a:ext cx="567160"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1200" b="1" dirty="0">
                <a:solidFill>
                  <a:schemeClr val="tx1">
                    <a:lumMod val="75000"/>
                    <a:lumOff val="25000"/>
                  </a:schemeClr>
                </a:solidFill>
                <a:latin typeface="Calibri"/>
                <a:cs typeface="Calibri"/>
                <a:sym typeface="Calibri"/>
              </a:rPr>
              <a:t>9:30</a:t>
            </a:r>
            <a:endParaRPr lang="en-US" sz="1200" b="1" dirty="0">
              <a:solidFill>
                <a:schemeClr val="tx1">
                  <a:lumMod val="75000"/>
                  <a:lumOff val="25000"/>
                </a:schemeClr>
              </a:solidFill>
            </a:endParaRPr>
          </a:p>
        </p:txBody>
      </p:sp>
      <p:sp>
        <p:nvSpPr>
          <p:cNvPr id="5" name="Google Shape;239;p7">
            <a:extLst>
              <a:ext uri="{FF2B5EF4-FFF2-40B4-BE49-F238E27FC236}">
                <a16:creationId xmlns:a16="http://schemas.microsoft.com/office/drawing/2014/main" id="{CCD0EA75-4F11-2883-C175-BD7FB2DBDC36}"/>
              </a:ext>
            </a:extLst>
          </p:cNvPr>
          <p:cNvSpPr txBox="1"/>
          <p:nvPr/>
        </p:nvSpPr>
        <p:spPr>
          <a:xfrm>
            <a:off x="5129602" y="1294100"/>
            <a:ext cx="567160" cy="276959"/>
          </a:xfrm>
          <a:prstGeom prst="rect">
            <a:avLst/>
          </a:prstGeom>
          <a:noFill/>
          <a:ln>
            <a:noFill/>
          </a:ln>
        </p:spPr>
        <p:txBody>
          <a:bodyPr spcFirstLastPara="1" wrap="square" lIns="91425" tIns="45700" rIns="91425" bIns="45700" anchor="t" anchorCtr="0">
            <a:spAutoFit/>
          </a:bodyPr>
          <a:lstStyle/>
          <a:p>
            <a:pPr lvl="0" algn="ctr"/>
            <a:r>
              <a:rPr lang="cs-CZ" sz="1200" b="1" dirty="0">
                <a:solidFill>
                  <a:schemeClr val="tx1">
                    <a:lumMod val="75000"/>
                    <a:lumOff val="25000"/>
                  </a:schemeClr>
                </a:solidFill>
                <a:cs typeface="Calibri"/>
                <a:sym typeface="Calibri"/>
              </a:rPr>
              <a:t>9:35</a:t>
            </a:r>
            <a:endParaRPr lang="en-US" sz="1200" b="1" dirty="0">
              <a:solidFill>
                <a:schemeClr val="tx1">
                  <a:lumMod val="75000"/>
                  <a:lumOff val="25000"/>
                </a:schemeClr>
              </a:solidFill>
            </a:endParaRPr>
          </a:p>
        </p:txBody>
      </p:sp>
      <p:sp>
        <p:nvSpPr>
          <p:cNvPr id="6" name="Google Shape;247;p7">
            <a:extLst>
              <a:ext uri="{FF2B5EF4-FFF2-40B4-BE49-F238E27FC236}">
                <a16:creationId xmlns:a16="http://schemas.microsoft.com/office/drawing/2014/main" id="{006AAFE9-05FD-FEEA-45BD-4B5CD612D408}"/>
              </a:ext>
            </a:extLst>
          </p:cNvPr>
          <p:cNvSpPr txBox="1"/>
          <p:nvPr/>
        </p:nvSpPr>
        <p:spPr>
          <a:xfrm>
            <a:off x="3103939" y="1039283"/>
            <a:ext cx="140548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chemeClr val="tx1">
                    <a:lumMod val="75000"/>
                    <a:lumOff val="25000"/>
                  </a:schemeClr>
                </a:solidFill>
                <a:latin typeface="Calibri"/>
                <a:ea typeface="Calibri"/>
                <a:cs typeface="Calibri"/>
                <a:sym typeface="Calibri"/>
              </a:rPr>
              <a:t>ALBATTS PROJECT INTRO</a:t>
            </a:r>
            <a:endParaRPr lang="en-US" dirty="0">
              <a:solidFill>
                <a:schemeClr val="tx1">
                  <a:lumMod val="75000"/>
                  <a:lumOff val="25000"/>
                </a:schemeClr>
              </a:solidFill>
            </a:endParaRPr>
          </a:p>
        </p:txBody>
      </p:sp>
      <p:sp>
        <p:nvSpPr>
          <p:cNvPr id="8" name="Google Shape;245;p7">
            <a:extLst>
              <a:ext uri="{FF2B5EF4-FFF2-40B4-BE49-F238E27FC236}">
                <a16:creationId xmlns:a16="http://schemas.microsoft.com/office/drawing/2014/main" id="{2E015339-E870-EC07-4F3A-AA282995AE02}"/>
              </a:ext>
            </a:extLst>
          </p:cNvPr>
          <p:cNvSpPr txBox="1"/>
          <p:nvPr/>
        </p:nvSpPr>
        <p:spPr>
          <a:xfrm>
            <a:off x="5100658" y="5409978"/>
            <a:ext cx="538249" cy="276959"/>
          </a:xfrm>
          <a:prstGeom prst="rect">
            <a:avLst/>
          </a:prstGeom>
          <a:noFill/>
          <a:ln>
            <a:noFill/>
          </a:ln>
        </p:spPr>
        <p:txBody>
          <a:bodyPr spcFirstLastPara="1" wrap="square" lIns="91425" tIns="45700" rIns="91425" bIns="45700" anchor="t" anchorCtr="0">
            <a:spAutoFit/>
          </a:bodyPr>
          <a:lstStyle/>
          <a:p>
            <a:pPr lvl="0" algn="ctr"/>
            <a:r>
              <a:rPr lang="cs-CZ" sz="1200" b="1" dirty="0">
                <a:solidFill>
                  <a:schemeClr val="tx1">
                    <a:lumMod val="75000"/>
                    <a:lumOff val="25000"/>
                  </a:schemeClr>
                </a:solidFill>
                <a:latin typeface="Calibri"/>
                <a:ea typeface="Calibri"/>
                <a:cs typeface="Calibri"/>
                <a:sym typeface="Calibri"/>
              </a:rPr>
              <a:t>10:30</a:t>
            </a:r>
            <a:endParaRPr lang="en-US" sz="1200" b="1" dirty="0">
              <a:solidFill>
                <a:schemeClr val="tx1">
                  <a:lumMod val="75000"/>
                  <a:lumOff val="25000"/>
                </a:schemeClr>
              </a:solidFill>
              <a:latin typeface="Calibri"/>
              <a:ea typeface="Calibri"/>
              <a:cs typeface="Calibri"/>
              <a:sym typeface="Calibri"/>
            </a:endParaRPr>
          </a:p>
        </p:txBody>
      </p:sp>
      <p:sp>
        <p:nvSpPr>
          <p:cNvPr id="15" name="Google Shape;249;p7">
            <a:extLst>
              <a:ext uri="{FF2B5EF4-FFF2-40B4-BE49-F238E27FC236}">
                <a16:creationId xmlns:a16="http://schemas.microsoft.com/office/drawing/2014/main" id="{965C051A-F263-99AC-1DE2-E80F59541682}"/>
              </a:ext>
            </a:extLst>
          </p:cNvPr>
          <p:cNvSpPr txBox="1"/>
          <p:nvPr/>
        </p:nvSpPr>
        <p:spPr>
          <a:xfrm>
            <a:off x="3147153" y="5162218"/>
            <a:ext cx="1543745"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dirty="0">
                <a:solidFill>
                  <a:schemeClr val="tx1">
                    <a:lumMod val="75000"/>
                    <a:lumOff val="25000"/>
                  </a:schemeClr>
                </a:solidFill>
                <a:latin typeface="Calibri"/>
                <a:ea typeface="Calibri"/>
                <a:cs typeface="Calibri"/>
                <a:sym typeface="Calibri"/>
              </a:rPr>
              <a:t>Q</a:t>
            </a:r>
            <a:r>
              <a:rPr lang="en-GB" sz="1400" b="1" dirty="0">
                <a:solidFill>
                  <a:schemeClr val="tx1">
                    <a:lumMod val="75000"/>
                    <a:lumOff val="25000"/>
                  </a:schemeClr>
                </a:solidFill>
                <a:latin typeface="Calibri"/>
                <a:ea typeface="Calibri"/>
                <a:cs typeface="Calibri"/>
                <a:sym typeface="Calibri"/>
              </a:rPr>
              <a:t>&amp;A</a:t>
            </a:r>
            <a:r>
              <a:rPr lang="cs-CZ" sz="1400" b="1" dirty="0">
                <a:solidFill>
                  <a:schemeClr val="tx1">
                    <a:lumMod val="75000"/>
                    <a:lumOff val="25000"/>
                  </a:schemeClr>
                </a:solidFill>
                <a:latin typeface="Calibri"/>
                <a:ea typeface="Calibri"/>
                <a:cs typeface="Calibri"/>
                <a:sym typeface="Calibri"/>
              </a:rPr>
              <a:t> </a:t>
            </a:r>
            <a:endParaRPr lang="en-US" dirty="0">
              <a:solidFill>
                <a:schemeClr val="tx1">
                  <a:lumMod val="75000"/>
                  <a:lumOff val="25000"/>
                </a:schemeClr>
              </a:solidFill>
            </a:endParaRPr>
          </a:p>
        </p:txBody>
      </p:sp>
      <p:sp>
        <p:nvSpPr>
          <p:cNvPr id="17" name="Google Shape;253;p7">
            <a:extLst>
              <a:ext uri="{FF2B5EF4-FFF2-40B4-BE49-F238E27FC236}">
                <a16:creationId xmlns:a16="http://schemas.microsoft.com/office/drawing/2014/main" id="{A02F1384-0A31-B2A7-6054-A5A208839254}"/>
              </a:ext>
            </a:extLst>
          </p:cNvPr>
          <p:cNvSpPr txBox="1"/>
          <p:nvPr/>
        </p:nvSpPr>
        <p:spPr>
          <a:xfrm>
            <a:off x="5054243" y="6344440"/>
            <a:ext cx="567160" cy="276959"/>
          </a:xfrm>
          <a:prstGeom prst="rect">
            <a:avLst/>
          </a:prstGeom>
          <a:noFill/>
          <a:ln>
            <a:noFill/>
          </a:ln>
        </p:spPr>
        <p:txBody>
          <a:bodyPr spcFirstLastPara="1" wrap="square" lIns="91425" tIns="45700" rIns="91425" bIns="45700" anchor="t" anchorCtr="0">
            <a:spAutoFit/>
          </a:bodyPr>
          <a:lstStyle/>
          <a:p>
            <a:pPr lvl="0" algn="ctr"/>
            <a:r>
              <a:rPr lang="cs-CZ" sz="1200" b="1" dirty="0">
                <a:solidFill>
                  <a:schemeClr val="tx1">
                    <a:lumMod val="75000"/>
                    <a:lumOff val="25000"/>
                  </a:schemeClr>
                </a:solidFill>
                <a:latin typeface="Calibri"/>
                <a:ea typeface="Calibri"/>
                <a:cs typeface="Calibri"/>
                <a:sym typeface="Calibri"/>
              </a:rPr>
              <a:t>10:</a:t>
            </a:r>
            <a:r>
              <a:rPr lang="en-GB" sz="1200" b="1" dirty="0">
                <a:solidFill>
                  <a:schemeClr val="tx1">
                    <a:lumMod val="75000"/>
                    <a:lumOff val="25000"/>
                  </a:schemeClr>
                </a:solidFill>
                <a:latin typeface="Calibri"/>
                <a:ea typeface="Calibri"/>
                <a:cs typeface="Calibri"/>
                <a:sym typeface="Calibri"/>
              </a:rPr>
              <a:t>50</a:t>
            </a:r>
            <a:endParaRPr lang="en-US" sz="1200" b="1" dirty="0">
              <a:solidFill>
                <a:schemeClr val="tx1">
                  <a:lumMod val="75000"/>
                  <a:lumOff val="25000"/>
                </a:schemeClr>
              </a:solidFill>
              <a:latin typeface="Calibri"/>
              <a:ea typeface="Calibri"/>
              <a:cs typeface="Calibri"/>
              <a:sym typeface="Calibri"/>
            </a:endParaRPr>
          </a:p>
        </p:txBody>
      </p:sp>
      <p:sp>
        <p:nvSpPr>
          <p:cNvPr id="18" name="Google Shape;254;p7">
            <a:extLst>
              <a:ext uri="{FF2B5EF4-FFF2-40B4-BE49-F238E27FC236}">
                <a16:creationId xmlns:a16="http://schemas.microsoft.com/office/drawing/2014/main" id="{736F0986-4277-ABFB-14AC-71F73A526C11}"/>
              </a:ext>
            </a:extLst>
          </p:cNvPr>
          <p:cNvSpPr txBox="1"/>
          <p:nvPr/>
        </p:nvSpPr>
        <p:spPr>
          <a:xfrm>
            <a:off x="3115226" y="6061934"/>
            <a:ext cx="140548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chemeClr val="tx1">
                    <a:lumMod val="75000"/>
                    <a:lumOff val="25000"/>
                  </a:schemeClr>
                </a:solidFill>
                <a:latin typeface="Calibri"/>
                <a:ea typeface="Calibri"/>
                <a:cs typeface="Calibri"/>
                <a:sym typeface="Calibri"/>
              </a:rPr>
              <a:t>CLOSING REMARKS</a:t>
            </a:r>
            <a:endParaRPr lang="en-US" dirty="0">
              <a:solidFill>
                <a:schemeClr val="tx1">
                  <a:lumMod val="75000"/>
                  <a:lumOff val="25000"/>
                </a:schemeClr>
              </a:solidFill>
            </a:endParaRPr>
          </a:p>
        </p:txBody>
      </p:sp>
      <p:sp>
        <p:nvSpPr>
          <p:cNvPr id="19" name="Google Shape;242;p7">
            <a:extLst>
              <a:ext uri="{FF2B5EF4-FFF2-40B4-BE49-F238E27FC236}">
                <a16:creationId xmlns:a16="http://schemas.microsoft.com/office/drawing/2014/main" id="{A668D557-F5D3-8608-E8B5-9DCFD694626B}"/>
              </a:ext>
            </a:extLst>
          </p:cNvPr>
          <p:cNvSpPr txBox="1"/>
          <p:nvPr/>
        </p:nvSpPr>
        <p:spPr>
          <a:xfrm>
            <a:off x="5141892" y="2216222"/>
            <a:ext cx="567160" cy="276959"/>
          </a:xfrm>
          <a:prstGeom prst="rect">
            <a:avLst/>
          </a:prstGeom>
          <a:noFill/>
          <a:ln>
            <a:noFill/>
          </a:ln>
        </p:spPr>
        <p:txBody>
          <a:bodyPr spcFirstLastPara="1" wrap="square" lIns="91425" tIns="45700" rIns="91425" bIns="45700" anchor="t" anchorCtr="0">
            <a:spAutoFit/>
          </a:bodyPr>
          <a:lstStyle/>
          <a:p>
            <a:pPr lvl="0" algn="ctr"/>
            <a:r>
              <a:rPr lang="cs-CZ" sz="1200" b="1" dirty="0">
                <a:solidFill>
                  <a:schemeClr val="tx1">
                    <a:lumMod val="75000"/>
                    <a:lumOff val="25000"/>
                  </a:schemeClr>
                </a:solidFill>
                <a:latin typeface="Calibri"/>
                <a:ea typeface="Calibri"/>
                <a:cs typeface="Calibri"/>
                <a:sym typeface="Calibri"/>
              </a:rPr>
              <a:t>9:40</a:t>
            </a:r>
            <a:endParaRPr lang="en-US" sz="1200" b="1" dirty="0">
              <a:solidFill>
                <a:schemeClr val="tx1">
                  <a:lumMod val="75000"/>
                  <a:lumOff val="25000"/>
                </a:schemeClr>
              </a:solidFill>
              <a:latin typeface="Calibri"/>
              <a:ea typeface="Calibri"/>
              <a:cs typeface="Calibri"/>
              <a:sym typeface="Calibri"/>
            </a:endParaRPr>
          </a:p>
        </p:txBody>
      </p:sp>
      <p:sp>
        <p:nvSpPr>
          <p:cNvPr id="20" name="Google Shape;248;p7">
            <a:extLst>
              <a:ext uri="{FF2B5EF4-FFF2-40B4-BE49-F238E27FC236}">
                <a16:creationId xmlns:a16="http://schemas.microsoft.com/office/drawing/2014/main" id="{55A9986D-BA1D-AAC6-2262-A3461B7946DE}"/>
              </a:ext>
            </a:extLst>
          </p:cNvPr>
          <p:cNvSpPr txBox="1"/>
          <p:nvPr/>
        </p:nvSpPr>
        <p:spPr>
          <a:xfrm>
            <a:off x="3109609" y="1951132"/>
            <a:ext cx="140548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chemeClr val="tx1">
                    <a:lumMod val="75000"/>
                    <a:lumOff val="25000"/>
                  </a:schemeClr>
                </a:solidFill>
                <a:latin typeface="Calibri"/>
                <a:ea typeface="Calibri"/>
                <a:cs typeface="Calibri"/>
                <a:sym typeface="Calibri"/>
              </a:rPr>
              <a:t>EXPERTS PRESENTATIONS</a:t>
            </a:r>
            <a:endParaRPr lang="en-US" sz="1100" b="1" dirty="0">
              <a:solidFill>
                <a:schemeClr val="tx1">
                  <a:lumMod val="75000"/>
                  <a:lumOff val="25000"/>
                </a:schemeClr>
              </a:solidFill>
              <a:latin typeface="Calibri"/>
              <a:ea typeface="Calibri"/>
              <a:cs typeface="Calibri"/>
              <a:sym typeface="Calibri"/>
            </a:endParaRPr>
          </a:p>
        </p:txBody>
      </p:sp>
      <p:graphicFrame>
        <p:nvGraphicFramePr>
          <p:cNvPr id="21" name="Google Shape;236;p7">
            <a:extLst>
              <a:ext uri="{FF2B5EF4-FFF2-40B4-BE49-F238E27FC236}">
                <a16:creationId xmlns:a16="http://schemas.microsoft.com/office/drawing/2014/main" id="{8F0DDCF3-3E6E-02DD-A062-EB2E7A184953}"/>
              </a:ext>
            </a:extLst>
          </p:cNvPr>
          <p:cNvGraphicFramePr/>
          <p:nvPr>
            <p:extLst>
              <p:ext uri="{D42A27DB-BD31-4B8C-83A1-F6EECF244321}">
                <p14:modId xmlns:p14="http://schemas.microsoft.com/office/powerpoint/2010/main" val="2670187478"/>
              </p:ext>
            </p:extLst>
          </p:nvPr>
        </p:nvGraphicFramePr>
        <p:xfrm>
          <a:off x="5750008" y="1019688"/>
          <a:ext cx="6101279" cy="579130"/>
        </p:xfrm>
        <a:graphic>
          <a:graphicData uri="http://schemas.openxmlformats.org/drawingml/2006/table">
            <a:tbl>
              <a:tblPr firstRow="1" bandRow="1">
                <a:noFill/>
              </a:tblPr>
              <a:tblGrid>
                <a:gridCol w="6101279">
                  <a:extLst>
                    <a:ext uri="{9D8B030D-6E8A-4147-A177-3AD203B41FA5}">
                      <a16:colId xmlns:a16="http://schemas.microsoft.com/office/drawing/2014/main" val="20000"/>
                    </a:ext>
                  </a:extLst>
                </a:gridCol>
              </a:tblGrid>
              <a:tr h="0">
                <a:tc>
                  <a:txBody>
                    <a:bodyPr/>
                    <a:lstStyle/>
                    <a:p>
                      <a:pPr marL="0" marR="0" lvl="0" indent="0" algn="l" rtl="0">
                        <a:spcBef>
                          <a:spcPts val="0"/>
                        </a:spcBef>
                        <a:spcAft>
                          <a:spcPts val="0"/>
                        </a:spcAft>
                        <a:buNone/>
                      </a:pPr>
                      <a:r>
                        <a:rPr lang="nl-BE" sz="1600" b="1" u="none" strike="noStrike" cap="none" dirty="0">
                          <a:solidFill>
                            <a:schemeClr val="lt1"/>
                          </a:solidFill>
                        </a:rPr>
                        <a:t>Lukáš FOLBRECHT, </a:t>
                      </a:r>
                      <a:r>
                        <a:rPr lang="nl-BE" sz="1600" b="0" u="none" strike="noStrike" cap="none" dirty="0">
                          <a:solidFill>
                            <a:schemeClr val="lt1"/>
                          </a:solidFill>
                        </a:rPr>
                        <a:t>Czech Automotive Industry Association / ALBATTS Work Package leader</a:t>
                      </a: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55A11"/>
                    </a:solidFill>
                  </a:tcPr>
                </a:tc>
                <a:extLst>
                  <a:ext uri="{0D108BD9-81ED-4DB2-BD59-A6C34878D82A}">
                    <a16:rowId xmlns:a16="http://schemas.microsoft.com/office/drawing/2014/main" val="10000"/>
                  </a:ext>
                </a:extLst>
              </a:tr>
            </a:tbl>
          </a:graphicData>
        </a:graphic>
      </p:graphicFrame>
      <p:pic>
        <p:nvPicPr>
          <p:cNvPr id="22" name="Gráfico 21" descr="Relógio">
            <a:extLst>
              <a:ext uri="{FF2B5EF4-FFF2-40B4-BE49-F238E27FC236}">
                <a16:creationId xmlns:a16="http://schemas.microsoft.com/office/drawing/2014/main" id="{FE7ED879-447C-C875-4393-1E02A3516AD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35186" y="1942054"/>
            <a:ext cx="367262" cy="367262"/>
          </a:xfrm>
          <a:prstGeom prst="rect">
            <a:avLst/>
          </a:prstGeom>
        </p:spPr>
      </p:pic>
      <p:pic>
        <p:nvPicPr>
          <p:cNvPr id="23" name="Gráfico 22" descr="Relógio">
            <a:extLst>
              <a:ext uri="{FF2B5EF4-FFF2-40B4-BE49-F238E27FC236}">
                <a16:creationId xmlns:a16="http://schemas.microsoft.com/office/drawing/2014/main" id="{50C5F34E-9C71-BB20-1C01-396E07A1D55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35186" y="991153"/>
            <a:ext cx="367262" cy="367262"/>
          </a:xfrm>
          <a:prstGeom prst="rect">
            <a:avLst/>
          </a:prstGeom>
        </p:spPr>
      </p:pic>
      <p:pic>
        <p:nvPicPr>
          <p:cNvPr id="24" name="Gráfico 23" descr="Relógio">
            <a:extLst>
              <a:ext uri="{FF2B5EF4-FFF2-40B4-BE49-F238E27FC236}">
                <a16:creationId xmlns:a16="http://schemas.microsoft.com/office/drawing/2014/main" id="{30F29D57-6ED7-8EE9-4986-430C641783E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54192" y="6054332"/>
            <a:ext cx="367262" cy="367262"/>
          </a:xfrm>
          <a:prstGeom prst="rect">
            <a:avLst/>
          </a:prstGeom>
        </p:spPr>
      </p:pic>
      <p:pic>
        <p:nvPicPr>
          <p:cNvPr id="25" name="Gráfico 24" descr="Relógio">
            <a:extLst>
              <a:ext uri="{FF2B5EF4-FFF2-40B4-BE49-F238E27FC236}">
                <a16:creationId xmlns:a16="http://schemas.microsoft.com/office/drawing/2014/main" id="{D262D316-CAB0-4E45-3C25-0FD06216563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86152" y="5097162"/>
            <a:ext cx="367262" cy="367262"/>
          </a:xfrm>
          <a:prstGeom prst="rect">
            <a:avLst/>
          </a:prstGeom>
        </p:spPr>
      </p:pic>
    </p:spTree>
    <p:extLst>
      <p:ext uri="{BB962C8B-B14F-4D97-AF65-F5344CB8AC3E}">
        <p14:creationId xmlns:p14="http://schemas.microsoft.com/office/powerpoint/2010/main" val="3212031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7"/>
          <p:cNvSpPr/>
          <p:nvPr/>
        </p:nvSpPr>
        <p:spPr>
          <a:xfrm flipH="1">
            <a:off x="3069673" y="0"/>
            <a:ext cx="9234214" cy="6858000"/>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 name="Google Shape;226;p7"/>
          <p:cNvSpPr/>
          <p:nvPr/>
        </p:nvSpPr>
        <p:spPr>
          <a:xfrm flipH="1">
            <a:off x="-7" y="1437634"/>
            <a:ext cx="3060000" cy="5420366"/>
          </a:xfrm>
          <a:prstGeom prst="rect">
            <a:avLst/>
          </a:prstGeom>
          <a:solidFill>
            <a:srgbClr val="C55A1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7" name="Google Shape;227;p7"/>
          <p:cNvPicPr preferRelativeResize="0"/>
          <p:nvPr/>
        </p:nvPicPr>
        <p:blipFill rotWithShape="1">
          <a:blip r:embed="rId3">
            <a:alphaModFix/>
          </a:blip>
          <a:srcRect/>
          <a:stretch/>
        </p:blipFill>
        <p:spPr>
          <a:xfrm>
            <a:off x="-786162" y="-1037006"/>
            <a:ext cx="4554270" cy="3218279"/>
          </a:xfrm>
          <a:prstGeom prst="rect">
            <a:avLst/>
          </a:prstGeom>
          <a:noFill/>
          <a:ln>
            <a:noFill/>
          </a:ln>
        </p:spPr>
      </p:pic>
      <p:pic>
        <p:nvPicPr>
          <p:cNvPr id="228" name="Google Shape;228;p7"/>
          <p:cNvPicPr preferRelativeResize="0"/>
          <p:nvPr/>
        </p:nvPicPr>
        <p:blipFill rotWithShape="1">
          <a:blip r:embed="rId4">
            <a:alphaModFix/>
          </a:blip>
          <a:srcRect/>
          <a:stretch/>
        </p:blipFill>
        <p:spPr>
          <a:xfrm>
            <a:off x="1481667" y="743194"/>
            <a:ext cx="1669321" cy="831515"/>
          </a:xfrm>
          <a:prstGeom prst="rect">
            <a:avLst/>
          </a:prstGeom>
          <a:noFill/>
          <a:ln>
            <a:noFill/>
          </a:ln>
        </p:spPr>
      </p:pic>
      <p:sp>
        <p:nvSpPr>
          <p:cNvPr id="232" name="Google Shape;232;p7"/>
          <p:cNvSpPr txBox="1"/>
          <p:nvPr/>
        </p:nvSpPr>
        <p:spPr>
          <a:xfrm>
            <a:off x="11079" y="1508433"/>
            <a:ext cx="3041721" cy="31392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BE" sz="1800" b="1" dirty="0">
                <a:solidFill>
                  <a:schemeClr val="lt1"/>
                </a:solidFill>
                <a:latin typeface="PT Sans Caption"/>
                <a:ea typeface="PT Sans Caption"/>
                <a:cs typeface="PT Sans Caption"/>
                <a:sym typeface="PT Sans Caption"/>
              </a:rPr>
              <a:t>ELECTRIFICATION OF HEAVY-DUTY VEHICLES:</a:t>
            </a:r>
          </a:p>
          <a:p>
            <a:pPr marL="0" marR="0" lvl="0" indent="0" algn="l" rtl="0">
              <a:spcBef>
                <a:spcPts val="0"/>
              </a:spcBef>
              <a:spcAft>
                <a:spcPts val="0"/>
              </a:spcAft>
              <a:buNone/>
            </a:pPr>
            <a:r>
              <a:rPr lang="nl-BE" sz="1800" b="1" dirty="0">
                <a:solidFill>
                  <a:schemeClr val="lt1"/>
                </a:solidFill>
                <a:latin typeface="PT Sans Caption"/>
                <a:ea typeface="PT Sans Caption"/>
                <a:cs typeface="PT Sans Caption"/>
                <a:sym typeface="PT Sans Caption"/>
              </a:rPr>
              <a:t>WHAT SKILLS AND COMPETENCIES WILL BE NEEDED? </a:t>
            </a:r>
          </a:p>
          <a:p>
            <a:pPr marL="0" marR="0" lvl="0" indent="0" algn="l" rtl="0">
              <a:spcBef>
                <a:spcPts val="0"/>
              </a:spcBef>
              <a:spcAft>
                <a:spcPts val="0"/>
              </a:spcAft>
              <a:buNone/>
            </a:pPr>
            <a:endParaRPr sz="1800" dirty="0">
              <a:solidFill>
                <a:schemeClr val="lt1"/>
              </a:solidFill>
              <a:latin typeface="PT Sans Caption"/>
              <a:ea typeface="PT Sans Caption"/>
              <a:cs typeface="PT Sans Caption"/>
              <a:sym typeface="PT Sans Caption"/>
            </a:endParaRPr>
          </a:p>
          <a:p>
            <a:pPr marL="0" marR="0" lvl="0" indent="0" algn="l" rtl="0">
              <a:spcBef>
                <a:spcPts val="0"/>
              </a:spcBef>
              <a:spcAft>
                <a:spcPts val="0"/>
              </a:spcAft>
              <a:buNone/>
            </a:pPr>
            <a:r>
              <a:rPr lang="nl-BE" sz="1800" dirty="0">
                <a:solidFill>
                  <a:schemeClr val="lt1"/>
                </a:solidFill>
                <a:latin typeface="PT Sans Caption"/>
                <a:ea typeface="PT Sans Caption"/>
                <a:cs typeface="PT Sans Caption"/>
                <a:sym typeface="PT Sans Caption"/>
              </a:rPr>
              <a:t>AGENDA</a:t>
            </a:r>
            <a:endParaRPr dirty="0"/>
          </a:p>
          <a:p>
            <a:pPr marL="0" marR="0" lvl="0" indent="0" algn="l" rtl="0">
              <a:spcBef>
                <a:spcPts val="0"/>
              </a:spcBef>
              <a:spcAft>
                <a:spcPts val="0"/>
              </a:spcAft>
              <a:buNone/>
            </a:pPr>
            <a:endParaRPr sz="1800" dirty="0">
              <a:solidFill>
                <a:schemeClr val="lt1"/>
              </a:solidFill>
              <a:latin typeface="PT Sans Caption"/>
              <a:ea typeface="PT Sans Caption"/>
              <a:cs typeface="PT Sans Caption"/>
              <a:sym typeface="PT Sans Caption"/>
            </a:endParaRPr>
          </a:p>
          <a:p>
            <a:pPr marL="0" marR="0" lvl="0" indent="0" algn="r" rtl="0">
              <a:spcBef>
                <a:spcPts val="0"/>
              </a:spcBef>
              <a:spcAft>
                <a:spcPts val="0"/>
              </a:spcAft>
              <a:buNone/>
            </a:pPr>
            <a:r>
              <a:rPr lang="nl-BE" sz="1800" dirty="0">
                <a:solidFill>
                  <a:schemeClr val="lt1"/>
                </a:solidFill>
                <a:latin typeface="PT Sans Caption"/>
                <a:ea typeface="PT Sans Caption"/>
                <a:cs typeface="PT Sans Caption"/>
                <a:sym typeface="PT Sans Caption"/>
              </a:rPr>
              <a:t>November</a:t>
            </a:r>
            <a:r>
              <a:rPr lang="x-none" sz="1800">
                <a:solidFill>
                  <a:schemeClr val="lt1"/>
                </a:solidFill>
                <a:latin typeface="PT Sans Caption"/>
                <a:ea typeface="PT Sans Caption"/>
                <a:cs typeface="PT Sans Caption"/>
                <a:sym typeface="PT Sans Caption"/>
              </a:rPr>
              <a:t> </a:t>
            </a:r>
            <a:r>
              <a:rPr lang="nl-BE" sz="1800" dirty="0">
                <a:solidFill>
                  <a:schemeClr val="lt1"/>
                </a:solidFill>
                <a:latin typeface="PT Sans Caption"/>
                <a:ea typeface="PT Sans Caption"/>
                <a:cs typeface="PT Sans Caption"/>
                <a:sym typeface="PT Sans Caption"/>
              </a:rPr>
              <a:t>29</a:t>
            </a:r>
            <a:r>
              <a:rPr lang="x-none" sz="1800" baseline="30000">
                <a:solidFill>
                  <a:schemeClr val="lt1"/>
                </a:solidFill>
                <a:latin typeface="PT Sans Caption"/>
                <a:ea typeface="PT Sans Caption"/>
                <a:cs typeface="PT Sans Caption"/>
                <a:sym typeface="PT Sans Caption"/>
              </a:rPr>
              <a:t>th</a:t>
            </a:r>
            <a:r>
              <a:rPr lang="x-none" sz="1800">
                <a:solidFill>
                  <a:schemeClr val="lt1"/>
                </a:solidFill>
                <a:latin typeface="PT Sans Caption"/>
                <a:ea typeface="PT Sans Caption"/>
                <a:cs typeface="PT Sans Caption"/>
                <a:sym typeface="PT Sans Caption"/>
              </a:rPr>
              <a:t> 202</a:t>
            </a:r>
            <a:r>
              <a:rPr lang="nl-BE" sz="1800" dirty="0">
                <a:solidFill>
                  <a:schemeClr val="lt1"/>
                </a:solidFill>
                <a:latin typeface="PT Sans Caption"/>
                <a:ea typeface="PT Sans Caption"/>
                <a:cs typeface="PT Sans Caption"/>
                <a:sym typeface="PT Sans Caption"/>
              </a:rPr>
              <a:t>2</a:t>
            </a:r>
            <a:endParaRPr dirty="0"/>
          </a:p>
          <a:p>
            <a:pPr marL="0" marR="0" lvl="0" indent="0" algn="r" rtl="0">
              <a:spcBef>
                <a:spcPts val="0"/>
              </a:spcBef>
              <a:spcAft>
                <a:spcPts val="0"/>
              </a:spcAft>
              <a:buNone/>
            </a:pPr>
            <a:r>
              <a:rPr lang="nl-BE" dirty="0">
                <a:solidFill>
                  <a:schemeClr val="lt1"/>
                </a:solidFill>
                <a:latin typeface="PT Sans Caption"/>
                <a:ea typeface="PT Sans Caption"/>
                <a:cs typeface="PT Sans Caption"/>
                <a:sym typeface="PT Sans Caption"/>
              </a:rPr>
              <a:t>09</a:t>
            </a:r>
            <a:r>
              <a:rPr lang="nl-BE" sz="1800" dirty="0">
                <a:solidFill>
                  <a:schemeClr val="lt1"/>
                </a:solidFill>
                <a:latin typeface="PT Sans Caption"/>
                <a:ea typeface="PT Sans Caption"/>
                <a:cs typeface="PT Sans Caption"/>
                <a:sym typeface="PT Sans Caption"/>
              </a:rPr>
              <a:t>:30-11:00</a:t>
            </a:r>
            <a:r>
              <a:rPr lang="x-none" sz="1800">
                <a:solidFill>
                  <a:schemeClr val="lt1"/>
                </a:solidFill>
                <a:latin typeface="PT Sans Caption"/>
                <a:ea typeface="PT Sans Caption"/>
                <a:cs typeface="PT Sans Caption"/>
                <a:sym typeface="PT Sans Caption"/>
              </a:rPr>
              <a:t> CET</a:t>
            </a:r>
            <a:endParaRPr lang="nl-BE" sz="1800" dirty="0">
              <a:solidFill>
                <a:schemeClr val="lt1"/>
              </a:solidFill>
              <a:latin typeface="PT Sans Caption"/>
              <a:ea typeface="PT Sans Caption"/>
              <a:cs typeface="PT Sans Caption"/>
              <a:sym typeface="PT Sans Caption"/>
            </a:endParaRPr>
          </a:p>
          <a:p>
            <a:pPr marL="0" marR="0" lvl="0" indent="0" algn="r" rtl="0">
              <a:spcBef>
                <a:spcPts val="0"/>
              </a:spcBef>
              <a:spcAft>
                <a:spcPts val="0"/>
              </a:spcAft>
              <a:buNone/>
            </a:pPr>
            <a:r>
              <a:rPr lang="pt-BE" dirty="0">
                <a:solidFill>
                  <a:schemeClr val="lt1"/>
                </a:solidFill>
                <a:latin typeface="PT Sans Caption"/>
                <a:sym typeface="PT Sans Caption"/>
              </a:rPr>
              <a:t>Online</a:t>
            </a:r>
            <a:endParaRPr dirty="0"/>
          </a:p>
        </p:txBody>
      </p:sp>
      <p:graphicFrame>
        <p:nvGraphicFramePr>
          <p:cNvPr id="38" name="Google Shape;236;p7">
            <a:extLst>
              <a:ext uri="{FF2B5EF4-FFF2-40B4-BE49-F238E27FC236}">
                <a16:creationId xmlns:a16="http://schemas.microsoft.com/office/drawing/2014/main" id="{B1DF6E08-6552-9342-AA9F-63C811FA16C1}"/>
              </a:ext>
            </a:extLst>
          </p:cNvPr>
          <p:cNvGraphicFramePr/>
          <p:nvPr/>
        </p:nvGraphicFramePr>
        <p:xfrm>
          <a:off x="5103571" y="4545628"/>
          <a:ext cx="7064772" cy="2103130"/>
        </p:xfrm>
        <a:graphic>
          <a:graphicData uri="http://schemas.openxmlformats.org/drawingml/2006/table">
            <a:tbl>
              <a:tblPr firstRow="1" bandRow="1">
                <a:noFill/>
              </a:tblPr>
              <a:tblGrid>
                <a:gridCol w="7064772">
                  <a:extLst>
                    <a:ext uri="{9D8B030D-6E8A-4147-A177-3AD203B41FA5}">
                      <a16:colId xmlns:a16="http://schemas.microsoft.com/office/drawing/2014/main" val="20000"/>
                    </a:ext>
                  </a:extLst>
                </a:gridCol>
              </a:tblGrid>
              <a:tr h="370850">
                <a:tc>
                  <a:txBody>
                    <a:bodyPr/>
                    <a:lstStyle/>
                    <a:p>
                      <a:pPr marL="0" marR="0" lvl="0" indent="0" algn="just" rtl="0">
                        <a:lnSpc>
                          <a:spcPct val="100000"/>
                        </a:lnSpc>
                        <a:spcBef>
                          <a:spcPts val="0"/>
                        </a:spcBef>
                        <a:spcAft>
                          <a:spcPts val="0"/>
                        </a:spcAft>
                        <a:buNone/>
                      </a:pPr>
                      <a:r>
                        <a:rPr lang="en-GB" sz="1200" b="1" u="none" strike="noStrike" cap="none" noProof="0" dirty="0">
                          <a:solidFill>
                            <a:srgbClr val="FFFFFF"/>
                          </a:solidFill>
                          <a:latin typeface="+mn-lt"/>
                          <a:ea typeface="Calibri"/>
                          <a:cs typeface="Calibri"/>
                          <a:sym typeface="Calibri"/>
                        </a:rPr>
                        <a:t>Fredrik ELIESON </a:t>
                      </a:r>
                      <a:r>
                        <a:rPr lang="en-GB" sz="1200" b="0" u="none" strike="noStrike" cap="none" noProof="0" dirty="0">
                          <a:solidFill>
                            <a:srgbClr val="FFFFFF"/>
                          </a:solidFill>
                          <a:latin typeface="+mn-lt"/>
                          <a:ea typeface="Calibri"/>
                          <a:cs typeface="Calibri"/>
                          <a:sym typeface="Calibri"/>
                        </a:rPr>
                        <a:t>is Responsible Competence Transformation &amp; Senior Project Manager at Volvo Group Operations. With more than 20 years of experience from different leading positions in industrial- and digitally-based start-up organisations in the automotive industry by establishing new organisations into stable and profitable business operations in a global environment. Fredrik is supporting the organisational competence readiness for the future by enabling access to valuable and individualised competence solutions and government funding to support the transformation journey. Since 2014, he has worked with the competence development of employees and organisations through building-up Volvo Group University. He is leading several competence transformation initiatives to secure the readiness and financial funding for the ongoing technology shift in the automotive manufacturing industry. Additionally, Fredrik has experience from several leading positions in building up industrial and technology start-ups plus leading positions in the financial areas being CFO and investment director in the venture capital profession.</a:t>
                      </a: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55A11"/>
                    </a:solidFill>
                  </a:tcPr>
                </a:tc>
                <a:extLst>
                  <a:ext uri="{0D108BD9-81ED-4DB2-BD59-A6C34878D82A}">
                    <a16:rowId xmlns:a16="http://schemas.microsoft.com/office/drawing/2014/main" val="10000"/>
                  </a:ext>
                </a:extLst>
              </a:tr>
            </a:tbl>
          </a:graphicData>
        </a:graphic>
      </p:graphicFrame>
      <p:pic>
        <p:nvPicPr>
          <p:cNvPr id="37" name="Imagem 36">
            <a:extLst>
              <a:ext uri="{FF2B5EF4-FFF2-40B4-BE49-F238E27FC236}">
                <a16:creationId xmlns:a16="http://schemas.microsoft.com/office/drawing/2014/main" id="{2B80225E-48B1-354D-81BB-E5CBC10DCE30}"/>
              </a:ext>
            </a:extLst>
          </p:cNvPr>
          <p:cNvPicPr>
            <a:picLocks noChangeAspect="1"/>
          </p:cNvPicPr>
          <p:nvPr/>
        </p:nvPicPr>
        <p:blipFill>
          <a:blip r:embed="rId5"/>
          <a:srcRect/>
          <a:stretch/>
        </p:blipFill>
        <p:spPr>
          <a:xfrm>
            <a:off x="123568" y="4750366"/>
            <a:ext cx="2789536" cy="2027642"/>
          </a:xfrm>
          <a:prstGeom prst="rect">
            <a:avLst/>
          </a:prstGeom>
        </p:spPr>
      </p:pic>
      <p:graphicFrame>
        <p:nvGraphicFramePr>
          <p:cNvPr id="3" name="Google Shape;236;p7">
            <a:extLst>
              <a:ext uri="{FF2B5EF4-FFF2-40B4-BE49-F238E27FC236}">
                <a16:creationId xmlns:a16="http://schemas.microsoft.com/office/drawing/2014/main" id="{96C119D0-5E9A-C516-7851-EEF998C12AC4}"/>
              </a:ext>
            </a:extLst>
          </p:cNvPr>
          <p:cNvGraphicFramePr/>
          <p:nvPr/>
        </p:nvGraphicFramePr>
        <p:xfrm>
          <a:off x="5103571" y="156192"/>
          <a:ext cx="7064772" cy="1737370"/>
        </p:xfrm>
        <a:graphic>
          <a:graphicData uri="http://schemas.openxmlformats.org/drawingml/2006/table">
            <a:tbl>
              <a:tblPr firstRow="1" bandRow="1">
                <a:noFill/>
              </a:tblPr>
              <a:tblGrid>
                <a:gridCol w="7064772">
                  <a:extLst>
                    <a:ext uri="{9D8B030D-6E8A-4147-A177-3AD203B41FA5}">
                      <a16:colId xmlns:a16="http://schemas.microsoft.com/office/drawing/2014/main" val="20000"/>
                    </a:ext>
                  </a:extLst>
                </a:gridCol>
              </a:tblGrid>
              <a:tr h="0">
                <a:tc>
                  <a:txBody>
                    <a:bodyPr/>
                    <a:lstStyle/>
                    <a:p>
                      <a:pPr marL="0" marR="0" lvl="0" indent="0" algn="just" rtl="0">
                        <a:spcBef>
                          <a:spcPts val="0"/>
                        </a:spcBef>
                        <a:spcAft>
                          <a:spcPts val="0"/>
                        </a:spcAft>
                        <a:buNone/>
                      </a:pPr>
                      <a:r>
                        <a:rPr lang="nl-BE" sz="1200" b="1" u="none" strike="noStrike" cap="none" dirty="0">
                          <a:solidFill>
                            <a:schemeClr val="lt1"/>
                          </a:solidFill>
                        </a:rPr>
                        <a:t>Thomas FABIAN</a:t>
                      </a:r>
                      <a:r>
                        <a:rPr lang="nl-BE" sz="1200" b="0" u="none" strike="noStrike" cap="none" dirty="0">
                          <a:solidFill>
                            <a:schemeClr val="lt1"/>
                          </a:solidFill>
                        </a:rPr>
                        <a:t> joined the European Automobile Manufacturers’ Association (ACEA) as Commercial Vehicle Director in November 2018. ACEA represents the EU’s seven major truck producers. </a:t>
                      </a:r>
                    </a:p>
                    <a:p>
                      <a:pPr marL="0" marR="0" lvl="0" indent="0" algn="just" rtl="0">
                        <a:spcBef>
                          <a:spcPts val="0"/>
                        </a:spcBef>
                        <a:spcAft>
                          <a:spcPts val="0"/>
                        </a:spcAft>
                        <a:buNone/>
                      </a:pPr>
                      <a:r>
                        <a:rPr lang="nl-BE" sz="1200" b="0" u="none" strike="noStrike" cap="none" dirty="0">
                          <a:solidFill>
                            <a:schemeClr val="lt1"/>
                          </a:solidFill>
                        </a:rPr>
                        <a:t>In previous roles, Thomas served as: Head of the Department Commercial Vehicles, Trailers, Bodies and Buses of the German Association of the Automotive Industry (VDA); Secretary General of the International Association of the Body and Trailer Building Industry (CLCCR); Director Transport Policy for the German Airports Association (ADV); and Senior Manager Transport Policy for the Federation of German Industries (BDI). Before that, he worked as Scientific Advisor to a member of the German Parliament.</a:t>
                      </a:r>
                    </a:p>
                    <a:p>
                      <a:pPr marL="0" marR="0" lvl="0" indent="0" algn="just" rtl="0">
                        <a:spcBef>
                          <a:spcPts val="0"/>
                        </a:spcBef>
                        <a:spcAft>
                          <a:spcPts val="0"/>
                        </a:spcAft>
                        <a:buNone/>
                      </a:pPr>
                      <a:r>
                        <a:rPr lang="nl-BE" sz="1200" b="0" u="none" strike="noStrike" cap="none" dirty="0">
                          <a:solidFill>
                            <a:schemeClr val="lt1"/>
                          </a:solidFill>
                        </a:rPr>
                        <a:t>Thomas holds a degree in transport engineering of the Technical University of Berlin and has been working on international transport policy projects ever since graduating in 2000.</a:t>
                      </a: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55A11"/>
                    </a:solidFill>
                  </a:tcPr>
                </a:tc>
                <a:extLst>
                  <a:ext uri="{0D108BD9-81ED-4DB2-BD59-A6C34878D82A}">
                    <a16:rowId xmlns:a16="http://schemas.microsoft.com/office/drawing/2014/main" val="10000"/>
                  </a:ext>
                </a:extLst>
              </a:tr>
            </a:tbl>
          </a:graphicData>
        </a:graphic>
      </p:graphicFrame>
      <p:graphicFrame>
        <p:nvGraphicFramePr>
          <p:cNvPr id="21" name="Google Shape;236;p7">
            <a:extLst>
              <a:ext uri="{FF2B5EF4-FFF2-40B4-BE49-F238E27FC236}">
                <a16:creationId xmlns:a16="http://schemas.microsoft.com/office/drawing/2014/main" id="{8F0DDCF3-3E6E-02DD-A062-EB2E7A184953}"/>
              </a:ext>
            </a:extLst>
          </p:cNvPr>
          <p:cNvGraphicFramePr/>
          <p:nvPr/>
        </p:nvGraphicFramePr>
        <p:xfrm>
          <a:off x="3183568" y="2357260"/>
          <a:ext cx="7064772" cy="1737370"/>
        </p:xfrm>
        <a:graphic>
          <a:graphicData uri="http://schemas.openxmlformats.org/drawingml/2006/table">
            <a:tbl>
              <a:tblPr firstRow="1" bandRow="1">
                <a:noFill/>
              </a:tblPr>
              <a:tblGrid>
                <a:gridCol w="7064772">
                  <a:extLst>
                    <a:ext uri="{9D8B030D-6E8A-4147-A177-3AD203B41FA5}">
                      <a16:colId xmlns:a16="http://schemas.microsoft.com/office/drawing/2014/main" val="20000"/>
                    </a:ext>
                  </a:extLst>
                </a:gridCol>
              </a:tblGrid>
              <a:tr h="0">
                <a:tc>
                  <a:txBody>
                    <a:bodyPr/>
                    <a:lstStyle/>
                    <a:p>
                      <a:pPr marL="0" marR="0" lvl="0" indent="0" algn="just" rtl="0">
                        <a:spcBef>
                          <a:spcPts val="0"/>
                        </a:spcBef>
                        <a:spcAft>
                          <a:spcPts val="0"/>
                        </a:spcAft>
                        <a:buNone/>
                      </a:pPr>
                      <a:endParaRPr lang="nl-BE" sz="1200" b="1" u="none" strike="noStrike" cap="none" dirty="0">
                        <a:solidFill>
                          <a:schemeClr val="lt1"/>
                        </a:solidFill>
                      </a:endParaRPr>
                    </a:p>
                    <a:p>
                      <a:pPr marL="0" marR="0" lvl="0" indent="0" algn="just" rtl="0">
                        <a:spcBef>
                          <a:spcPts val="0"/>
                        </a:spcBef>
                        <a:spcAft>
                          <a:spcPts val="0"/>
                        </a:spcAft>
                        <a:buNone/>
                      </a:pPr>
                      <a:r>
                        <a:rPr lang="nl-BE" sz="1200" b="1" u="none" strike="noStrike" cap="none" dirty="0">
                          <a:solidFill>
                            <a:schemeClr val="lt1"/>
                          </a:solidFill>
                        </a:rPr>
                        <a:t>Lukáš FOLBRECHT </a:t>
                      </a:r>
                      <a:r>
                        <a:rPr lang="nl-BE" sz="1200" b="0" u="none" strike="noStrike" cap="none" dirty="0">
                          <a:solidFill>
                            <a:schemeClr val="lt1"/>
                          </a:solidFill>
                        </a:rPr>
                        <a:t>has been leading ALBATTS project Work Package 5 – Intelligence in Mobile Battery Applications, which has been analysing the use of battery technologies and relevant job roles and skills in moving devices, such as electric passenger cars, buses, trucks, but also motorcycles, aerospace, trains and city micromobility devices across their whole value chain. His previous experience includes positions in SKODA AUTO, the Office of the Government of the Czech Republic and the media, as well as work and study experience in the US, the UK and Brussels. Lukas is also a secretary of the Czech E-mobility Platform and an e-mobility enthusiast.</a:t>
                      </a:r>
                    </a:p>
                    <a:p>
                      <a:pPr marL="0" marR="0" lvl="0" indent="0" algn="just" rtl="0">
                        <a:spcBef>
                          <a:spcPts val="0"/>
                        </a:spcBef>
                        <a:spcAft>
                          <a:spcPts val="0"/>
                        </a:spcAft>
                        <a:buNone/>
                      </a:pPr>
                      <a:endParaRPr lang="nl-BE" sz="1200" b="0" u="none" strike="noStrike" cap="none" dirty="0">
                        <a:solidFill>
                          <a:schemeClr val="lt1"/>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55A11"/>
                    </a:solidFill>
                  </a:tcPr>
                </a:tc>
                <a:extLst>
                  <a:ext uri="{0D108BD9-81ED-4DB2-BD59-A6C34878D82A}">
                    <a16:rowId xmlns:a16="http://schemas.microsoft.com/office/drawing/2014/main" val="10000"/>
                  </a:ext>
                </a:extLst>
              </a:tr>
            </a:tbl>
          </a:graphicData>
        </a:graphic>
      </p:graphicFrame>
      <p:pic>
        <p:nvPicPr>
          <p:cNvPr id="6" name="Imagem 5">
            <a:extLst>
              <a:ext uri="{FF2B5EF4-FFF2-40B4-BE49-F238E27FC236}">
                <a16:creationId xmlns:a16="http://schemas.microsoft.com/office/drawing/2014/main" id="{A08BDB14-AAF6-AA6E-DF8E-252A04452BB0}"/>
              </a:ext>
            </a:extLst>
          </p:cNvPr>
          <p:cNvPicPr>
            <a:picLocks noChangeAspect="1"/>
          </p:cNvPicPr>
          <p:nvPr/>
        </p:nvPicPr>
        <p:blipFill>
          <a:blip r:embed="rId6"/>
          <a:stretch>
            <a:fillRect/>
          </a:stretch>
        </p:blipFill>
        <p:spPr>
          <a:xfrm>
            <a:off x="3238214" y="156192"/>
            <a:ext cx="1737370" cy="1737370"/>
          </a:xfrm>
          <a:prstGeom prst="rect">
            <a:avLst/>
          </a:prstGeom>
        </p:spPr>
      </p:pic>
      <p:pic>
        <p:nvPicPr>
          <p:cNvPr id="8" name="Imagem 7">
            <a:extLst>
              <a:ext uri="{FF2B5EF4-FFF2-40B4-BE49-F238E27FC236}">
                <a16:creationId xmlns:a16="http://schemas.microsoft.com/office/drawing/2014/main" id="{1BDD2A65-80CA-0641-3312-7669F2E1F75D}"/>
              </a:ext>
            </a:extLst>
          </p:cNvPr>
          <p:cNvPicPr>
            <a:picLocks noChangeAspect="1"/>
          </p:cNvPicPr>
          <p:nvPr/>
        </p:nvPicPr>
        <p:blipFill>
          <a:blip r:embed="rId7"/>
          <a:stretch>
            <a:fillRect/>
          </a:stretch>
        </p:blipFill>
        <p:spPr>
          <a:xfrm>
            <a:off x="10430973" y="2357260"/>
            <a:ext cx="1737370" cy="1737370"/>
          </a:xfrm>
          <a:prstGeom prst="rect">
            <a:avLst/>
          </a:prstGeom>
        </p:spPr>
      </p:pic>
      <p:pic>
        <p:nvPicPr>
          <p:cNvPr id="11" name="Imagem 10">
            <a:extLst>
              <a:ext uri="{FF2B5EF4-FFF2-40B4-BE49-F238E27FC236}">
                <a16:creationId xmlns:a16="http://schemas.microsoft.com/office/drawing/2014/main" id="{0B4F5A24-6C38-2EFE-6D7C-AB8B16D583DD}"/>
              </a:ext>
            </a:extLst>
          </p:cNvPr>
          <p:cNvPicPr>
            <a:picLocks noChangeAspect="1"/>
          </p:cNvPicPr>
          <p:nvPr/>
        </p:nvPicPr>
        <p:blipFill>
          <a:blip r:embed="rId8"/>
          <a:stretch>
            <a:fillRect/>
          </a:stretch>
        </p:blipFill>
        <p:spPr>
          <a:xfrm>
            <a:off x="3216672" y="4721214"/>
            <a:ext cx="1758912" cy="1758912"/>
          </a:xfrm>
          <a:prstGeom prst="rect">
            <a:avLst/>
          </a:prstGeom>
        </p:spPr>
      </p:pic>
    </p:spTree>
    <p:extLst>
      <p:ext uri="{BB962C8B-B14F-4D97-AF65-F5344CB8AC3E}">
        <p14:creationId xmlns:p14="http://schemas.microsoft.com/office/powerpoint/2010/main" val="2110532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7"/>
          <p:cNvSpPr/>
          <p:nvPr/>
        </p:nvSpPr>
        <p:spPr>
          <a:xfrm flipH="1">
            <a:off x="3069673" y="0"/>
            <a:ext cx="9234214" cy="6858000"/>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 name="Google Shape;226;p7"/>
          <p:cNvSpPr/>
          <p:nvPr/>
        </p:nvSpPr>
        <p:spPr>
          <a:xfrm flipH="1">
            <a:off x="-7" y="1437634"/>
            <a:ext cx="3060000" cy="5420366"/>
          </a:xfrm>
          <a:prstGeom prst="rect">
            <a:avLst/>
          </a:prstGeom>
          <a:solidFill>
            <a:srgbClr val="C55A1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7" name="Google Shape;227;p7"/>
          <p:cNvPicPr preferRelativeResize="0"/>
          <p:nvPr/>
        </p:nvPicPr>
        <p:blipFill rotWithShape="1">
          <a:blip r:embed="rId3">
            <a:alphaModFix/>
          </a:blip>
          <a:srcRect/>
          <a:stretch/>
        </p:blipFill>
        <p:spPr>
          <a:xfrm>
            <a:off x="-786162" y="-1037006"/>
            <a:ext cx="4554270" cy="3218279"/>
          </a:xfrm>
          <a:prstGeom prst="rect">
            <a:avLst/>
          </a:prstGeom>
          <a:noFill/>
          <a:ln>
            <a:noFill/>
          </a:ln>
        </p:spPr>
      </p:pic>
      <p:pic>
        <p:nvPicPr>
          <p:cNvPr id="228" name="Google Shape;228;p7"/>
          <p:cNvPicPr preferRelativeResize="0"/>
          <p:nvPr/>
        </p:nvPicPr>
        <p:blipFill rotWithShape="1">
          <a:blip r:embed="rId4">
            <a:alphaModFix/>
          </a:blip>
          <a:srcRect/>
          <a:stretch/>
        </p:blipFill>
        <p:spPr>
          <a:xfrm>
            <a:off x="1481667" y="743194"/>
            <a:ext cx="1669321" cy="831515"/>
          </a:xfrm>
          <a:prstGeom prst="rect">
            <a:avLst/>
          </a:prstGeom>
          <a:noFill/>
          <a:ln>
            <a:noFill/>
          </a:ln>
        </p:spPr>
      </p:pic>
      <p:sp>
        <p:nvSpPr>
          <p:cNvPr id="232" name="Google Shape;232;p7"/>
          <p:cNvSpPr txBox="1"/>
          <p:nvPr/>
        </p:nvSpPr>
        <p:spPr>
          <a:xfrm>
            <a:off x="11079" y="1508433"/>
            <a:ext cx="3041721" cy="31392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BE" sz="1800" b="1" dirty="0">
                <a:solidFill>
                  <a:schemeClr val="lt1"/>
                </a:solidFill>
                <a:latin typeface="PT Sans Caption"/>
                <a:ea typeface="PT Sans Caption"/>
                <a:cs typeface="PT Sans Caption"/>
                <a:sym typeface="PT Sans Caption"/>
              </a:rPr>
              <a:t>ELECTRIFICATION OF HEAVY-DUTY VEHICLES:</a:t>
            </a:r>
          </a:p>
          <a:p>
            <a:pPr marL="0" marR="0" lvl="0" indent="0" algn="l" rtl="0">
              <a:spcBef>
                <a:spcPts val="0"/>
              </a:spcBef>
              <a:spcAft>
                <a:spcPts val="0"/>
              </a:spcAft>
              <a:buNone/>
            </a:pPr>
            <a:r>
              <a:rPr lang="nl-BE" sz="1800" b="1" dirty="0">
                <a:solidFill>
                  <a:schemeClr val="lt1"/>
                </a:solidFill>
                <a:latin typeface="PT Sans Caption"/>
                <a:ea typeface="PT Sans Caption"/>
                <a:cs typeface="PT Sans Caption"/>
                <a:sym typeface="PT Sans Caption"/>
              </a:rPr>
              <a:t>WHAT SKILLS AND COMPETENCIES WILL BE NEEDED? </a:t>
            </a:r>
          </a:p>
          <a:p>
            <a:pPr marL="0" marR="0" lvl="0" indent="0" algn="l" rtl="0">
              <a:spcBef>
                <a:spcPts val="0"/>
              </a:spcBef>
              <a:spcAft>
                <a:spcPts val="0"/>
              </a:spcAft>
              <a:buNone/>
            </a:pPr>
            <a:endParaRPr sz="1800" dirty="0">
              <a:solidFill>
                <a:schemeClr val="lt1"/>
              </a:solidFill>
              <a:latin typeface="PT Sans Caption"/>
              <a:ea typeface="PT Sans Caption"/>
              <a:cs typeface="PT Sans Caption"/>
              <a:sym typeface="PT Sans Caption"/>
            </a:endParaRPr>
          </a:p>
          <a:p>
            <a:pPr marL="0" marR="0" lvl="0" indent="0" algn="l" rtl="0">
              <a:spcBef>
                <a:spcPts val="0"/>
              </a:spcBef>
              <a:spcAft>
                <a:spcPts val="0"/>
              </a:spcAft>
              <a:buNone/>
            </a:pPr>
            <a:r>
              <a:rPr lang="nl-BE" sz="1800" dirty="0">
                <a:solidFill>
                  <a:schemeClr val="lt1"/>
                </a:solidFill>
                <a:latin typeface="PT Sans Caption"/>
                <a:ea typeface="PT Sans Caption"/>
                <a:cs typeface="PT Sans Caption"/>
                <a:sym typeface="PT Sans Caption"/>
              </a:rPr>
              <a:t>AGENDA</a:t>
            </a:r>
            <a:endParaRPr dirty="0"/>
          </a:p>
          <a:p>
            <a:pPr marL="0" marR="0" lvl="0" indent="0" algn="l" rtl="0">
              <a:spcBef>
                <a:spcPts val="0"/>
              </a:spcBef>
              <a:spcAft>
                <a:spcPts val="0"/>
              </a:spcAft>
              <a:buNone/>
            </a:pPr>
            <a:endParaRPr sz="1800" dirty="0">
              <a:solidFill>
                <a:schemeClr val="lt1"/>
              </a:solidFill>
              <a:latin typeface="PT Sans Caption"/>
              <a:ea typeface="PT Sans Caption"/>
              <a:cs typeface="PT Sans Caption"/>
              <a:sym typeface="PT Sans Caption"/>
            </a:endParaRPr>
          </a:p>
          <a:p>
            <a:pPr marL="0" marR="0" lvl="0" indent="0" algn="r" rtl="0">
              <a:spcBef>
                <a:spcPts val="0"/>
              </a:spcBef>
              <a:spcAft>
                <a:spcPts val="0"/>
              </a:spcAft>
              <a:buNone/>
            </a:pPr>
            <a:r>
              <a:rPr lang="nl-BE" sz="1800" dirty="0">
                <a:solidFill>
                  <a:schemeClr val="lt1"/>
                </a:solidFill>
                <a:latin typeface="PT Sans Caption"/>
                <a:ea typeface="PT Sans Caption"/>
                <a:cs typeface="PT Sans Caption"/>
                <a:sym typeface="PT Sans Caption"/>
              </a:rPr>
              <a:t>November</a:t>
            </a:r>
            <a:r>
              <a:rPr lang="x-none" sz="1800">
                <a:solidFill>
                  <a:schemeClr val="lt1"/>
                </a:solidFill>
                <a:latin typeface="PT Sans Caption"/>
                <a:ea typeface="PT Sans Caption"/>
                <a:cs typeface="PT Sans Caption"/>
                <a:sym typeface="PT Sans Caption"/>
              </a:rPr>
              <a:t> </a:t>
            </a:r>
            <a:r>
              <a:rPr lang="nl-BE" sz="1800" dirty="0">
                <a:solidFill>
                  <a:schemeClr val="lt1"/>
                </a:solidFill>
                <a:latin typeface="PT Sans Caption"/>
                <a:ea typeface="PT Sans Caption"/>
                <a:cs typeface="PT Sans Caption"/>
                <a:sym typeface="PT Sans Caption"/>
              </a:rPr>
              <a:t>29</a:t>
            </a:r>
            <a:r>
              <a:rPr lang="x-none" sz="1800" baseline="30000">
                <a:solidFill>
                  <a:schemeClr val="lt1"/>
                </a:solidFill>
                <a:latin typeface="PT Sans Caption"/>
                <a:ea typeface="PT Sans Caption"/>
                <a:cs typeface="PT Sans Caption"/>
                <a:sym typeface="PT Sans Caption"/>
              </a:rPr>
              <a:t>th</a:t>
            </a:r>
            <a:r>
              <a:rPr lang="x-none" sz="1800">
                <a:solidFill>
                  <a:schemeClr val="lt1"/>
                </a:solidFill>
                <a:latin typeface="PT Sans Caption"/>
                <a:ea typeface="PT Sans Caption"/>
                <a:cs typeface="PT Sans Caption"/>
                <a:sym typeface="PT Sans Caption"/>
              </a:rPr>
              <a:t> 202</a:t>
            </a:r>
            <a:r>
              <a:rPr lang="nl-BE" sz="1800" dirty="0">
                <a:solidFill>
                  <a:schemeClr val="lt1"/>
                </a:solidFill>
                <a:latin typeface="PT Sans Caption"/>
                <a:ea typeface="PT Sans Caption"/>
                <a:cs typeface="PT Sans Caption"/>
                <a:sym typeface="PT Sans Caption"/>
              </a:rPr>
              <a:t>2</a:t>
            </a:r>
            <a:endParaRPr dirty="0"/>
          </a:p>
          <a:p>
            <a:pPr marL="0" marR="0" lvl="0" indent="0" algn="r" rtl="0">
              <a:spcBef>
                <a:spcPts val="0"/>
              </a:spcBef>
              <a:spcAft>
                <a:spcPts val="0"/>
              </a:spcAft>
              <a:buNone/>
            </a:pPr>
            <a:r>
              <a:rPr lang="nl-BE" dirty="0">
                <a:solidFill>
                  <a:schemeClr val="lt1"/>
                </a:solidFill>
                <a:latin typeface="PT Sans Caption"/>
                <a:ea typeface="PT Sans Caption"/>
                <a:cs typeface="PT Sans Caption"/>
                <a:sym typeface="PT Sans Caption"/>
              </a:rPr>
              <a:t>09</a:t>
            </a:r>
            <a:r>
              <a:rPr lang="nl-BE" sz="1800" dirty="0">
                <a:solidFill>
                  <a:schemeClr val="lt1"/>
                </a:solidFill>
                <a:latin typeface="PT Sans Caption"/>
                <a:ea typeface="PT Sans Caption"/>
                <a:cs typeface="PT Sans Caption"/>
                <a:sym typeface="PT Sans Caption"/>
              </a:rPr>
              <a:t>:30-11:00</a:t>
            </a:r>
            <a:r>
              <a:rPr lang="x-none" sz="1800">
                <a:solidFill>
                  <a:schemeClr val="lt1"/>
                </a:solidFill>
                <a:latin typeface="PT Sans Caption"/>
                <a:ea typeface="PT Sans Caption"/>
                <a:cs typeface="PT Sans Caption"/>
                <a:sym typeface="PT Sans Caption"/>
              </a:rPr>
              <a:t> CET</a:t>
            </a:r>
            <a:endParaRPr lang="nl-BE" sz="1800" dirty="0">
              <a:solidFill>
                <a:schemeClr val="lt1"/>
              </a:solidFill>
              <a:latin typeface="PT Sans Caption"/>
              <a:ea typeface="PT Sans Caption"/>
              <a:cs typeface="PT Sans Caption"/>
              <a:sym typeface="PT Sans Caption"/>
            </a:endParaRPr>
          </a:p>
          <a:p>
            <a:pPr marL="0" marR="0" lvl="0" indent="0" algn="r" rtl="0">
              <a:spcBef>
                <a:spcPts val="0"/>
              </a:spcBef>
              <a:spcAft>
                <a:spcPts val="0"/>
              </a:spcAft>
              <a:buNone/>
            </a:pPr>
            <a:r>
              <a:rPr lang="pt-BE" dirty="0">
                <a:solidFill>
                  <a:schemeClr val="lt1"/>
                </a:solidFill>
                <a:latin typeface="PT Sans Caption"/>
                <a:sym typeface="PT Sans Caption"/>
              </a:rPr>
              <a:t>Online</a:t>
            </a:r>
            <a:endParaRPr dirty="0"/>
          </a:p>
        </p:txBody>
      </p:sp>
      <p:graphicFrame>
        <p:nvGraphicFramePr>
          <p:cNvPr id="236" name="Google Shape;236;p7"/>
          <p:cNvGraphicFramePr/>
          <p:nvPr/>
        </p:nvGraphicFramePr>
        <p:xfrm>
          <a:off x="3206585" y="2707463"/>
          <a:ext cx="6517144" cy="1478290"/>
        </p:xfrm>
        <a:graphic>
          <a:graphicData uri="http://schemas.openxmlformats.org/drawingml/2006/table">
            <a:tbl>
              <a:tblPr firstRow="1" bandRow="1">
                <a:noFill/>
              </a:tblPr>
              <a:tblGrid>
                <a:gridCol w="6517144">
                  <a:extLst>
                    <a:ext uri="{9D8B030D-6E8A-4147-A177-3AD203B41FA5}">
                      <a16:colId xmlns:a16="http://schemas.microsoft.com/office/drawing/2014/main" val="20000"/>
                    </a:ext>
                  </a:extLst>
                </a:gridCol>
              </a:tblGrid>
              <a:tr h="1032513">
                <a:tc>
                  <a:txBody>
                    <a:bodyPr/>
                    <a:lstStyle/>
                    <a:p>
                      <a:pPr marL="0" marR="0" lvl="0" indent="0" algn="just" rtl="0">
                        <a:lnSpc>
                          <a:spcPct val="100000"/>
                        </a:lnSpc>
                        <a:spcBef>
                          <a:spcPts val="0"/>
                        </a:spcBef>
                        <a:spcAft>
                          <a:spcPts val="0"/>
                        </a:spcAft>
                        <a:buNone/>
                      </a:pPr>
                      <a:endParaRPr lang="en-GB" sz="1300" b="1" u="none" strike="noStrike" cap="none" noProof="0" dirty="0">
                        <a:solidFill>
                          <a:srgbClr val="FFFFFF"/>
                        </a:solidFill>
                        <a:latin typeface="+mn-lt"/>
                        <a:ea typeface="Calibri"/>
                        <a:cs typeface="Calibri"/>
                        <a:sym typeface="Calibri"/>
                      </a:endParaRPr>
                    </a:p>
                    <a:p>
                      <a:pPr marL="0" marR="0" lvl="0" indent="0" algn="just" rtl="0">
                        <a:lnSpc>
                          <a:spcPct val="100000"/>
                        </a:lnSpc>
                        <a:spcBef>
                          <a:spcPts val="0"/>
                        </a:spcBef>
                        <a:spcAft>
                          <a:spcPts val="0"/>
                        </a:spcAft>
                        <a:buNone/>
                      </a:pPr>
                      <a:r>
                        <a:rPr lang="en-GB" sz="1300" b="1" u="none" strike="noStrike" cap="none" noProof="0" dirty="0">
                          <a:solidFill>
                            <a:srgbClr val="FFFFFF"/>
                          </a:solidFill>
                          <a:latin typeface="+mn-lt"/>
                          <a:ea typeface="Calibri"/>
                          <a:cs typeface="Calibri"/>
                          <a:sym typeface="Calibri"/>
                        </a:rPr>
                        <a:t>Jan VEJBOR </a:t>
                      </a:r>
                      <a:r>
                        <a:rPr lang="en-GB" sz="1300" b="0" u="none" strike="noStrike" cap="none" noProof="0" dirty="0">
                          <a:solidFill>
                            <a:srgbClr val="FFFFFF"/>
                          </a:solidFill>
                          <a:latin typeface="+mn-lt"/>
                          <a:ea typeface="Calibri"/>
                          <a:cs typeface="Calibri"/>
                          <a:sym typeface="Calibri"/>
                        </a:rPr>
                        <a:t>is EVC Group Head of Sales and member of board of the Czech Battery Cluster. In more than 15 years in e-mobility and RSE market, Jan specialises in sales of traction battery systems for personal and heavy-duty vehicles, the scope being recently widened by home and industry ESS portfolio. Being in contact with li-ion cell producers and with cell recycling companies, Jan focuses on the overall picture of the li-ion battery life-cycle.</a:t>
                      </a:r>
                    </a:p>
                    <a:p>
                      <a:pPr marL="0" marR="0" lvl="0" indent="0" algn="just" rtl="0">
                        <a:lnSpc>
                          <a:spcPct val="100000"/>
                        </a:lnSpc>
                        <a:spcBef>
                          <a:spcPts val="0"/>
                        </a:spcBef>
                        <a:spcAft>
                          <a:spcPts val="0"/>
                        </a:spcAft>
                        <a:buNone/>
                      </a:pPr>
                      <a:endParaRPr lang="en-GB" sz="1300" b="0" u="none" strike="noStrike" cap="none" noProof="0" dirty="0">
                        <a:solidFill>
                          <a:srgbClr val="FFFFFF"/>
                        </a:solidFill>
                        <a:latin typeface="+mn-lt"/>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55A11"/>
                    </a:solidFill>
                  </a:tcPr>
                </a:tc>
                <a:extLst>
                  <a:ext uri="{0D108BD9-81ED-4DB2-BD59-A6C34878D82A}">
                    <a16:rowId xmlns:a16="http://schemas.microsoft.com/office/drawing/2014/main" val="10000"/>
                  </a:ext>
                </a:extLst>
              </a:tr>
            </a:tbl>
          </a:graphicData>
        </a:graphic>
      </p:graphicFrame>
      <p:graphicFrame>
        <p:nvGraphicFramePr>
          <p:cNvPr id="38" name="Google Shape;236;p7">
            <a:extLst>
              <a:ext uri="{FF2B5EF4-FFF2-40B4-BE49-F238E27FC236}">
                <a16:creationId xmlns:a16="http://schemas.microsoft.com/office/drawing/2014/main" id="{B1DF6E08-6552-9342-AA9F-63C811FA16C1}"/>
              </a:ext>
            </a:extLst>
          </p:cNvPr>
          <p:cNvGraphicFramePr/>
          <p:nvPr/>
        </p:nvGraphicFramePr>
        <p:xfrm>
          <a:off x="5303114" y="774689"/>
          <a:ext cx="6517144" cy="1325890"/>
        </p:xfrm>
        <a:graphic>
          <a:graphicData uri="http://schemas.openxmlformats.org/drawingml/2006/table">
            <a:tbl>
              <a:tblPr firstRow="1" bandRow="1">
                <a:noFill/>
              </a:tblPr>
              <a:tblGrid>
                <a:gridCol w="6517144">
                  <a:extLst>
                    <a:ext uri="{9D8B030D-6E8A-4147-A177-3AD203B41FA5}">
                      <a16:colId xmlns:a16="http://schemas.microsoft.com/office/drawing/2014/main" val="20000"/>
                    </a:ext>
                  </a:extLst>
                </a:gridCol>
              </a:tblGrid>
              <a:tr h="370850">
                <a:tc>
                  <a:txBody>
                    <a:bodyPr/>
                    <a:lstStyle/>
                    <a:p>
                      <a:pPr marL="0" marR="0" lvl="0" indent="0" algn="l" rtl="0">
                        <a:lnSpc>
                          <a:spcPct val="100000"/>
                        </a:lnSpc>
                        <a:spcBef>
                          <a:spcPts val="0"/>
                        </a:spcBef>
                        <a:spcAft>
                          <a:spcPts val="0"/>
                        </a:spcAft>
                        <a:buNone/>
                      </a:pPr>
                      <a:endParaRPr lang="en-GB" sz="1300" b="1" u="none" strike="noStrike" cap="none" noProof="0" dirty="0">
                        <a:solidFill>
                          <a:srgbClr val="FFFFFF"/>
                        </a:solidFill>
                        <a:latin typeface="+mn-lt"/>
                        <a:ea typeface="Calibri"/>
                        <a:cs typeface="Calibri"/>
                        <a:sym typeface="Calibri"/>
                      </a:endParaRPr>
                    </a:p>
                    <a:p>
                      <a:pPr marL="0" marR="0" lvl="0" indent="0" algn="just" rtl="0">
                        <a:lnSpc>
                          <a:spcPct val="100000"/>
                        </a:lnSpc>
                        <a:spcBef>
                          <a:spcPts val="0"/>
                        </a:spcBef>
                        <a:spcAft>
                          <a:spcPts val="0"/>
                        </a:spcAft>
                        <a:buNone/>
                      </a:pPr>
                      <a:r>
                        <a:rPr lang="en-GB" sz="1300" b="1" u="none" strike="noStrike" cap="none" noProof="0" dirty="0">
                          <a:solidFill>
                            <a:srgbClr val="FFFFFF"/>
                          </a:solidFill>
                          <a:latin typeface="+mn-lt"/>
                          <a:ea typeface="Calibri"/>
                          <a:cs typeface="Calibri"/>
                          <a:sym typeface="Calibri"/>
                        </a:rPr>
                        <a:t>Markus DÖHN </a:t>
                      </a:r>
                      <a:r>
                        <a:rPr lang="en-GB" sz="1300" b="0" u="none" strike="noStrike" cap="none" noProof="0" dirty="0">
                          <a:solidFill>
                            <a:srgbClr val="FFFFFF"/>
                          </a:solidFill>
                          <a:latin typeface="+mn-lt"/>
                          <a:ea typeface="Calibri"/>
                          <a:cs typeface="Calibri"/>
                          <a:sym typeface="Calibri"/>
                        </a:rPr>
                        <a:t>is a Senior Expert Electromobility at the Deutsche Post DHL Group, where he started working in 2008. Previously to that, he had been  working for four years at the Deutsche Post as a Consultant. He studied at the  </a:t>
                      </a:r>
                      <a:r>
                        <a:rPr lang="en-GB" sz="1300" b="0" u="none" strike="noStrike" cap="none" noProof="0" dirty="0" err="1">
                          <a:solidFill>
                            <a:srgbClr val="FFFFFF"/>
                          </a:solidFill>
                          <a:latin typeface="+mn-lt"/>
                          <a:ea typeface="Calibri"/>
                          <a:cs typeface="Calibri"/>
                          <a:sym typeface="Calibri"/>
                        </a:rPr>
                        <a:t>Europäische</a:t>
                      </a:r>
                      <a:r>
                        <a:rPr lang="en-GB" sz="1300" b="0" u="none" strike="noStrike" cap="none" noProof="0" dirty="0">
                          <a:solidFill>
                            <a:srgbClr val="FFFFFF"/>
                          </a:solidFill>
                          <a:latin typeface="+mn-lt"/>
                          <a:ea typeface="Calibri"/>
                          <a:cs typeface="Calibri"/>
                          <a:sym typeface="Calibri"/>
                        </a:rPr>
                        <a:t> </a:t>
                      </a:r>
                      <a:r>
                        <a:rPr lang="en-GB" sz="1300" b="0" u="none" strike="noStrike" cap="none" noProof="0" dirty="0" err="1">
                          <a:solidFill>
                            <a:srgbClr val="FFFFFF"/>
                          </a:solidFill>
                          <a:latin typeface="+mn-lt"/>
                          <a:ea typeface="Calibri"/>
                          <a:cs typeface="Calibri"/>
                          <a:sym typeface="Calibri"/>
                        </a:rPr>
                        <a:t>Hochschulen</a:t>
                      </a:r>
                      <a:r>
                        <a:rPr lang="en-GB" sz="1300" b="0" u="none" strike="noStrike" cap="none" noProof="0" dirty="0">
                          <a:solidFill>
                            <a:srgbClr val="FFFFFF"/>
                          </a:solidFill>
                          <a:latin typeface="+mn-lt"/>
                          <a:ea typeface="Calibri"/>
                          <a:cs typeface="Calibri"/>
                          <a:sym typeface="Calibri"/>
                        </a:rPr>
                        <a:t>, where he got his diploma.</a:t>
                      </a:r>
                    </a:p>
                    <a:p>
                      <a:pPr marL="0" marR="0" lvl="0" indent="0" algn="l" rtl="0">
                        <a:lnSpc>
                          <a:spcPct val="100000"/>
                        </a:lnSpc>
                        <a:spcBef>
                          <a:spcPts val="0"/>
                        </a:spcBef>
                        <a:spcAft>
                          <a:spcPts val="0"/>
                        </a:spcAft>
                        <a:buNone/>
                      </a:pPr>
                      <a:endParaRPr lang="en-GB" sz="1600" b="1" u="none" strike="noStrike" cap="none" noProof="0" dirty="0">
                        <a:solidFill>
                          <a:srgbClr val="FFFFFF"/>
                        </a:solidFill>
                        <a:latin typeface="+mn-lt"/>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55A11"/>
                    </a:solidFill>
                  </a:tcPr>
                </a:tc>
                <a:extLst>
                  <a:ext uri="{0D108BD9-81ED-4DB2-BD59-A6C34878D82A}">
                    <a16:rowId xmlns:a16="http://schemas.microsoft.com/office/drawing/2014/main" val="10000"/>
                  </a:ext>
                </a:extLst>
              </a:tr>
            </a:tbl>
          </a:graphicData>
        </a:graphic>
      </p:graphicFrame>
      <p:pic>
        <p:nvPicPr>
          <p:cNvPr id="37" name="Imagem 36">
            <a:extLst>
              <a:ext uri="{FF2B5EF4-FFF2-40B4-BE49-F238E27FC236}">
                <a16:creationId xmlns:a16="http://schemas.microsoft.com/office/drawing/2014/main" id="{2B80225E-48B1-354D-81BB-E5CBC10DCE30}"/>
              </a:ext>
            </a:extLst>
          </p:cNvPr>
          <p:cNvPicPr>
            <a:picLocks noChangeAspect="1"/>
          </p:cNvPicPr>
          <p:nvPr/>
        </p:nvPicPr>
        <p:blipFill>
          <a:blip r:embed="rId5"/>
          <a:srcRect/>
          <a:stretch/>
        </p:blipFill>
        <p:spPr>
          <a:xfrm>
            <a:off x="123568" y="4750366"/>
            <a:ext cx="2789536" cy="2027642"/>
          </a:xfrm>
          <a:prstGeom prst="rect">
            <a:avLst/>
          </a:prstGeom>
        </p:spPr>
      </p:pic>
      <p:graphicFrame>
        <p:nvGraphicFramePr>
          <p:cNvPr id="7" name="Google Shape;236;p7">
            <a:extLst>
              <a:ext uri="{FF2B5EF4-FFF2-40B4-BE49-F238E27FC236}">
                <a16:creationId xmlns:a16="http://schemas.microsoft.com/office/drawing/2014/main" id="{93DE8610-C0BB-7B7C-081B-52422581426B}"/>
              </a:ext>
            </a:extLst>
          </p:cNvPr>
          <p:cNvGraphicFramePr/>
          <p:nvPr/>
        </p:nvGraphicFramePr>
        <p:xfrm>
          <a:off x="5320630" y="4792636"/>
          <a:ext cx="6517144" cy="1676410"/>
        </p:xfrm>
        <a:graphic>
          <a:graphicData uri="http://schemas.openxmlformats.org/drawingml/2006/table">
            <a:tbl>
              <a:tblPr firstRow="1" bandRow="1">
                <a:noFill/>
              </a:tblPr>
              <a:tblGrid>
                <a:gridCol w="6517144">
                  <a:extLst>
                    <a:ext uri="{9D8B030D-6E8A-4147-A177-3AD203B41FA5}">
                      <a16:colId xmlns:a16="http://schemas.microsoft.com/office/drawing/2014/main" val="20000"/>
                    </a:ext>
                  </a:extLst>
                </a:gridCol>
              </a:tblGrid>
              <a:tr h="520433">
                <a:tc>
                  <a:txBody>
                    <a:bodyPr/>
                    <a:lstStyle/>
                    <a:p>
                      <a:pPr marL="0" marR="0" lvl="0" indent="0" algn="just" rtl="0">
                        <a:lnSpc>
                          <a:spcPct val="100000"/>
                        </a:lnSpc>
                        <a:spcBef>
                          <a:spcPts val="0"/>
                        </a:spcBef>
                        <a:spcAft>
                          <a:spcPts val="0"/>
                        </a:spcAft>
                        <a:buNone/>
                      </a:pPr>
                      <a:endParaRPr lang="en-GB" sz="1300" b="1" u="none" strike="noStrike" cap="none" noProof="0" dirty="0">
                        <a:solidFill>
                          <a:srgbClr val="FFFFFF"/>
                        </a:solidFill>
                        <a:latin typeface="+mn-lt"/>
                        <a:ea typeface="Calibri"/>
                        <a:cs typeface="Calibri"/>
                        <a:sym typeface="Calibri"/>
                      </a:endParaRPr>
                    </a:p>
                    <a:p>
                      <a:pPr marL="0" marR="0" lvl="0" indent="0" algn="just" rtl="0">
                        <a:lnSpc>
                          <a:spcPct val="100000"/>
                        </a:lnSpc>
                        <a:spcBef>
                          <a:spcPts val="0"/>
                        </a:spcBef>
                        <a:spcAft>
                          <a:spcPts val="0"/>
                        </a:spcAft>
                        <a:buNone/>
                      </a:pPr>
                      <a:r>
                        <a:rPr lang="en-GB" sz="1300" b="1" u="none" strike="noStrike" cap="none" noProof="0" dirty="0">
                          <a:solidFill>
                            <a:srgbClr val="FFFFFF"/>
                          </a:solidFill>
                          <a:latin typeface="+mn-lt"/>
                          <a:ea typeface="Calibri"/>
                          <a:cs typeface="Calibri"/>
                          <a:sym typeface="Calibri"/>
                        </a:rPr>
                        <a:t>Michael WOLF  </a:t>
                      </a:r>
                      <a:r>
                        <a:rPr lang="en-GB" sz="1300" b="0" u="none" strike="noStrike" cap="none" noProof="0" dirty="0">
                          <a:solidFill>
                            <a:srgbClr val="FFFFFF"/>
                          </a:solidFill>
                          <a:latin typeface="+mn-lt"/>
                          <a:ea typeface="Calibri"/>
                          <a:cs typeface="Calibri"/>
                          <a:sym typeface="Calibri"/>
                        </a:rPr>
                        <a:t>is R&amp;D project manager zero emission vehicles at Daimler Truck AG and, after many years of experience in developing heavy duty trucks and light vans at Daimler Trucks, he is fully inspired to be part of the transformation in the commercial vehicle industry. As a technical project manager of the Mercedes Benz </a:t>
                      </a:r>
                      <a:r>
                        <a:rPr lang="en-GB" sz="1300" b="0" u="none" strike="noStrike" cap="none" noProof="0" dirty="0" err="1">
                          <a:solidFill>
                            <a:srgbClr val="FFFFFF"/>
                          </a:solidFill>
                          <a:latin typeface="+mn-lt"/>
                          <a:ea typeface="Calibri"/>
                          <a:cs typeface="Calibri"/>
                          <a:sym typeface="Calibri"/>
                        </a:rPr>
                        <a:t>eActros</a:t>
                      </a:r>
                      <a:r>
                        <a:rPr lang="en-GB" sz="1300" b="0" u="none" strike="noStrike" cap="none" noProof="0" dirty="0">
                          <a:solidFill>
                            <a:srgbClr val="FFFFFF"/>
                          </a:solidFill>
                          <a:latin typeface="+mn-lt"/>
                          <a:ea typeface="Calibri"/>
                          <a:cs typeface="Calibri"/>
                          <a:sym typeface="Calibri"/>
                        </a:rPr>
                        <a:t> long-haul, he is facing all aspects of challenges regarding technology, organisation and volatile market environments. Michael believes in the future of zero emission transportation and supports the Paris climate goals.</a:t>
                      </a:r>
                    </a:p>
                    <a:p>
                      <a:pPr marL="0" marR="0" lvl="0" indent="0" algn="just" rtl="0">
                        <a:lnSpc>
                          <a:spcPct val="100000"/>
                        </a:lnSpc>
                        <a:spcBef>
                          <a:spcPts val="0"/>
                        </a:spcBef>
                        <a:spcAft>
                          <a:spcPts val="0"/>
                        </a:spcAft>
                        <a:buNone/>
                      </a:pPr>
                      <a:endParaRPr lang="en-GB" sz="1300" b="0" u="none" strike="noStrike" cap="none" noProof="0" dirty="0">
                        <a:solidFill>
                          <a:srgbClr val="FFFFFF"/>
                        </a:solidFill>
                        <a:latin typeface="+mn-lt"/>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55A11"/>
                    </a:solidFill>
                  </a:tcPr>
                </a:tc>
                <a:extLst>
                  <a:ext uri="{0D108BD9-81ED-4DB2-BD59-A6C34878D82A}">
                    <a16:rowId xmlns:a16="http://schemas.microsoft.com/office/drawing/2014/main" val="10000"/>
                  </a:ext>
                </a:extLst>
              </a:tr>
            </a:tbl>
          </a:graphicData>
        </a:graphic>
      </p:graphicFrame>
      <p:pic>
        <p:nvPicPr>
          <p:cNvPr id="11" name="Imagem 10">
            <a:extLst>
              <a:ext uri="{FF2B5EF4-FFF2-40B4-BE49-F238E27FC236}">
                <a16:creationId xmlns:a16="http://schemas.microsoft.com/office/drawing/2014/main" id="{64380F3E-1FD8-DA32-B1C8-6A9B7412BE05}"/>
              </a:ext>
            </a:extLst>
          </p:cNvPr>
          <p:cNvPicPr>
            <a:picLocks noChangeAspect="1"/>
          </p:cNvPicPr>
          <p:nvPr/>
        </p:nvPicPr>
        <p:blipFill>
          <a:blip r:embed="rId6"/>
          <a:stretch>
            <a:fillRect/>
          </a:stretch>
        </p:blipFill>
        <p:spPr>
          <a:xfrm>
            <a:off x="3206587" y="4761442"/>
            <a:ext cx="1738798" cy="1738798"/>
          </a:xfrm>
          <a:prstGeom prst="rect">
            <a:avLst/>
          </a:prstGeom>
        </p:spPr>
      </p:pic>
      <p:pic>
        <p:nvPicPr>
          <p:cNvPr id="13" name="Imagem 12">
            <a:extLst>
              <a:ext uri="{FF2B5EF4-FFF2-40B4-BE49-F238E27FC236}">
                <a16:creationId xmlns:a16="http://schemas.microsoft.com/office/drawing/2014/main" id="{268CFCB3-9CFA-A0E0-E0E1-3402BDF0D1A5}"/>
              </a:ext>
            </a:extLst>
          </p:cNvPr>
          <p:cNvPicPr>
            <a:picLocks noChangeAspect="1"/>
          </p:cNvPicPr>
          <p:nvPr/>
        </p:nvPicPr>
        <p:blipFill>
          <a:blip r:embed="rId7"/>
          <a:stretch>
            <a:fillRect/>
          </a:stretch>
        </p:blipFill>
        <p:spPr>
          <a:xfrm>
            <a:off x="3206585" y="568234"/>
            <a:ext cx="1738800" cy="1738800"/>
          </a:xfrm>
          <a:prstGeom prst="rect">
            <a:avLst/>
          </a:prstGeom>
        </p:spPr>
      </p:pic>
      <p:pic>
        <p:nvPicPr>
          <p:cNvPr id="15" name="Imagem 14">
            <a:extLst>
              <a:ext uri="{FF2B5EF4-FFF2-40B4-BE49-F238E27FC236}">
                <a16:creationId xmlns:a16="http://schemas.microsoft.com/office/drawing/2014/main" id="{D7A68FAF-CB82-43C1-4A43-053F8DF1E5B2}"/>
              </a:ext>
            </a:extLst>
          </p:cNvPr>
          <p:cNvPicPr>
            <a:picLocks noChangeAspect="1"/>
          </p:cNvPicPr>
          <p:nvPr/>
        </p:nvPicPr>
        <p:blipFill>
          <a:blip r:embed="rId8"/>
          <a:stretch>
            <a:fillRect/>
          </a:stretch>
        </p:blipFill>
        <p:spPr>
          <a:xfrm>
            <a:off x="10083114" y="2578036"/>
            <a:ext cx="1737144" cy="1737144"/>
          </a:xfrm>
          <a:prstGeom prst="rect">
            <a:avLst/>
          </a:prstGeom>
        </p:spPr>
      </p:pic>
    </p:spTree>
    <p:extLst>
      <p:ext uri="{BB962C8B-B14F-4D97-AF65-F5344CB8AC3E}">
        <p14:creationId xmlns:p14="http://schemas.microsoft.com/office/powerpoint/2010/main" val="1580012275"/>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494</TotalTime>
  <Words>793</Words>
  <Application>Microsoft Macintosh PowerPoint</Application>
  <PresentationFormat>Ecrã Panorâmico</PresentationFormat>
  <Paragraphs>65</Paragraphs>
  <Slides>3</Slides>
  <Notes>3</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3</vt:i4>
      </vt:variant>
    </vt:vector>
  </HeadingPairs>
  <TitlesOfParts>
    <vt:vector size="8" baseType="lpstr">
      <vt:lpstr>Arial</vt:lpstr>
      <vt:lpstr>Calibri</vt:lpstr>
      <vt:lpstr>Calibri Light</vt:lpstr>
      <vt:lpstr>PT Sans Caption</vt:lpstr>
      <vt:lpstr>Tema do Office</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Afonso Povoas De Morais Campelo De Araujo</dc:creator>
  <cp:lastModifiedBy>Carla Velasco Martins</cp:lastModifiedBy>
  <cp:revision>23</cp:revision>
  <cp:lastPrinted>2021-09-14T11:52:53Z</cp:lastPrinted>
  <dcterms:created xsi:type="dcterms:W3CDTF">2021-01-07T10:04:41Z</dcterms:created>
  <dcterms:modified xsi:type="dcterms:W3CDTF">2022-11-25T13:14:25Z</dcterms:modified>
</cp:coreProperties>
</file>